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75FA-C93B-4910-B767-964F54FDDA59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7340-0645-4EBE-826C-212FDA3456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299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75FA-C93B-4910-B767-964F54FDDA59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7340-0645-4EBE-826C-212FDA3456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2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75FA-C93B-4910-B767-964F54FDDA59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7340-0645-4EBE-826C-212FDA3456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05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75FA-C93B-4910-B767-964F54FDDA59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7340-0645-4EBE-826C-212FDA3456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212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75FA-C93B-4910-B767-964F54FDDA59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7340-0645-4EBE-826C-212FDA3456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63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75FA-C93B-4910-B767-964F54FDDA59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7340-0645-4EBE-826C-212FDA3456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6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75FA-C93B-4910-B767-964F54FDDA59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7340-0645-4EBE-826C-212FDA3456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777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75FA-C93B-4910-B767-964F54FDDA59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7340-0645-4EBE-826C-212FDA3456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054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75FA-C93B-4910-B767-964F54FDDA59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7340-0645-4EBE-826C-212FDA3456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125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75FA-C93B-4910-B767-964F54FDDA59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7340-0645-4EBE-826C-212FDA3456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793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75FA-C93B-4910-B767-964F54FDDA59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7340-0645-4EBE-826C-212FDA3456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304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75FA-C93B-4910-B767-964F54FDDA59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07340-0645-4EBE-826C-212FDA3456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25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Secrets</a:t>
            </a:r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1EAF193C-6B5A-4478-879E-8AA9E98AF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" y="1756761"/>
            <a:ext cx="3425957" cy="334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pPr marL="457189" indent="-457189"/>
            <a:r>
              <a:rPr lang="en-US" sz="2000"/>
              <a:t>Secrets provides a way in kubernetes to distribute </a:t>
            </a:r>
            <a:r>
              <a:rPr lang="en-US" sz="2000" b="1"/>
              <a:t>credentials</a:t>
            </a:r>
            <a:r>
              <a:rPr lang="en-US" sz="2000"/>
              <a:t>, </a:t>
            </a:r>
            <a:r>
              <a:rPr lang="en-US" sz="2000" b="1"/>
              <a:t>Keys</a:t>
            </a:r>
            <a:r>
              <a:rPr lang="en-US" sz="2000"/>
              <a:t>, </a:t>
            </a:r>
            <a:r>
              <a:rPr lang="en-US" sz="2000" b="1"/>
              <a:t>passwords</a:t>
            </a:r>
            <a:r>
              <a:rPr lang="en-US" sz="2000"/>
              <a:t> or "</a:t>
            </a:r>
            <a:r>
              <a:rPr lang="en-US" sz="2000" b="1"/>
              <a:t>secret</a:t>
            </a:r>
            <a:r>
              <a:rPr lang="en-US" sz="2000"/>
              <a:t>" </a:t>
            </a:r>
            <a:r>
              <a:rPr lang="en-US" sz="2000" b="1"/>
              <a:t>data</a:t>
            </a:r>
            <a:r>
              <a:rPr lang="en-US" sz="2000"/>
              <a:t> to the pods </a:t>
            </a:r>
          </a:p>
          <a:p>
            <a:pPr marL="457189" indent="-457189"/>
            <a:r>
              <a:rPr lang="en-US" sz="2000"/>
              <a:t>Kubernetes itself uses this Secrets mechanism to provide the credentials to access the internal API</a:t>
            </a:r>
          </a:p>
          <a:p>
            <a:pPr marL="457189" indent="-457189"/>
            <a:r>
              <a:rPr lang="en-US" sz="2000"/>
              <a:t>You can also use the </a:t>
            </a:r>
            <a:r>
              <a:rPr lang="en-US" sz="2000" b="1"/>
              <a:t>same mechanism </a:t>
            </a:r>
            <a:r>
              <a:rPr lang="en-US" sz="2000"/>
              <a:t>to provide secret to your application</a:t>
            </a:r>
          </a:p>
          <a:p>
            <a:pPr marL="457189" indent="-457189"/>
            <a:r>
              <a:rPr lang="en-US" sz="2000"/>
              <a:t>Secrets is one way to provide secret, native to Kubernetes</a:t>
            </a:r>
          </a:p>
          <a:p>
            <a:pPr marL="1066773" lvl="1" indent="-457189"/>
            <a:r>
              <a:rPr lang="en-US" sz="2000"/>
              <a:t>There are still </a:t>
            </a:r>
            <a:r>
              <a:rPr lang="en-US" sz="2000" b="1"/>
              <a:t>other ways </a:t>
            </a:r>
            <a:r>
              <a:rPr lang="en-US" sz="2000"/>
              <a:t>your container can get the its secrets if you don't want to use Secrets ( e.g using an </a:t>
            </a:r>
            <a:r>
              <a:rPr lang="en-US" sz="2000" b="1"/>
              <a:t>external vault services </a:t>
            </a:r>
            <a:r>
              <a:rPr lang="en-US" sz="2000"/>
              <a:t>in your app)</a:t>
            </a:r>
          </a:p>
          <a:p>
            <a:pPr marL="457189" indent="-457189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24769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Secrets</a:t>
            </a:r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B51985F1-DA46-4DA8-8650-BF4A416A8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" y="1756761"/>
            <a:ext cx="3425957" cy="334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pPr marL="457189" indent="-457189"/>
            <a:r>
              <a:rPr lang="en-US" sz="2000"/>
              <a:t>Secrets can be used in the following ways: </a:t>
            </a:r>
          </a:p>
          <a:p>
            <a:pPr marL="1066773" lvl="1" indent="-457189"/>
            <a:r>
              <a:rPr lang="en-US" sz="2000"/>
              <a:t>Use Secrets as </a:t>
            </a:r>
            <a:r>
              <a:rPr lang="en-US" sz="2000" b="1"/>
              <a:t>environment varia</a:t>
            </a:r>
            <a:r>
              <a:rPr lang="en-US" sz="2000"/>
              <a:t>bles </a:t>
            </a:r>
          </a:p>
          <a:p>
            <a:pPr marL="1066773" lvl="1" indent="-457189"/>
            <a:r>
              <a:rPr lang="en-US" sz="2000"/>
              <a:t>Use secrets </a:t>
            </a:r>
            <a:r>
              <a:rPr lang="en-US" sz="2000" b="1"/>
              <a:t>as a file</a:t>
            </a:r>
            <a:r>
              <a:rPr lang="en-US" sz="2000"/>
              <a:t> in a pod</a:t>
            </a:r>
          </a:p>
          <a:p>
            <a:pPr marL="1676358" lvl="2" indent="-457189"/>
            <a:r>
              <a:rPr lang="en-US"/>
              <a:t> This setup uses </a:t>
            </a:r>
            <a:r>
              <a:rPr lang="en-US" b="1"/>
              <a:t>volumes</a:t>
            </a:r>
            <a:r>
              <a:rPr lang="en-US"/>
              <a:t> to be mounted in a container</a:t>
            </a:r>
          </a:p>
          <a:p>
            <a:pPr marL="1676358" lvl="2" indent="-457189"/>
            <a:r>
              <a:rPr lang="en-US"/>
              <a:t> In this volume you have </a:t>
            </a:r>
            <a:r>
              <a:rPr lang="en-US" b="1"/>
              <a:t>files </a:t>
            </a:r>
          </a:p>
          <a:p>
            <a:pPr marL="1676358" lvl="2" indent="-457189"/>
            <a:r>
              <a:rPr lang="en-US"/>
              <a:t> Can be used for instance for </a:t>
            </a:r>
            <a:r>
              <a:rPr lang="en-US" b="1"/>
              <a:t>dotenv</a:t>
            </a:r>
            <a:r>
              <a:rPr lang="en-US"/>
              <a:t> files or you app can just read this file </a:t>
            </a:r>
          </a:p>
        </p:txBody>
      </p:sp>
    </p:spTree>
    <p:extLst>
      <p:ext uri="{BB962C8B-B14F-4D97-AF65-F5344CB8AC3E}">
        <p14:creationId xmlns:p14="http://schemas.microsoft.com/office/powerpoint/2010/main" val="1687208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Secrets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6280" y="1193800"/>
            <a:ext cx="11535720" cy="3323987"/>
          </a:xfrm>
        </p:spPr>
        <p:txBody>
          <a:bodyPr>
            <a:normAutofit lnSpcReduction="10000"/>
          </a:bodyPr>
          <a:lstStyle/>
          <a:p>
            <a:pPr marL="457189" indent="-457189">
              <a:lnSpc>
                <a:spcPct val="150000"/>
              </a:lnSpc>
            </a:pPr>
            <a:r>
              <a:rPr lang="en-US" sz="2400" dirty="0"/>
              <a:t>To generate secrets using files:</a:t>
            </a:r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  <a:p>
            <a:pPr marL="457189" indent="-457189">
              <a:lnSpc>
                <a:spcPct val="150000"/>
              </a:lnSpc>
            </a:pPr>
            <a:r>
              <a:rPr lang="en-US" sz="2400" dirty="0"/>
              <a:t>A Secret can also be an SSH Key or an SSL certificate</a:t>
            </a:r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42" y="2055703"/>
            <a:ext cx="8654374" cy="1208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90" y="4639715"/>
            <a:ext cx="9968633" cy="463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3" descr="Image result for kubernetes">
            <a:hlinkClick r:id="rId4"/>
            <a:extLst>
              <a:ext uri="{FF2B5EF4-FFF2-40B4-BE49-F238E27FC236}">
                <a16:creationId xmlns:a16="http://schemas.microsoft.com/office/drawing/2014/main" id="{0937B800-520B-4E38-B3B5-4035F17F8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246" y="5222448"/>
            <a:ext cx="1675638" cy="163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96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Secrets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6280" y="1193800"/>
            <a:ext cx="11535720" cy="6093976"/>
          </a:xfrm>
        </p:spPr>
        <p:txBody>
          <a:bodyPr/>
          <a:lstStyle/>
          <a:p>
            <a:pPr marL="457189" indent="-457189">
              <a:lnSpc>
                <a:spcPct val="150000"/>
              </a:lnSpc>
            </a:pPr>
            <a:r>
              <a:rPr lang="en-US" sz="2400" dirty="0"/>
              <a:t>To generate secret using </a:t>
            </a:r>
            <a:r>
              <a:rPr lang="en-US" sz="2400" dirty="0" err="1"/>
              <a:t>yaml</a:t>
            </a:r>
            <a:r>
              <a:rPr lang="en-US" sz="2400" dirty="0"/>
              <a:t> definitions: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secrets-</a:t>
            </a:r>
            <a:r>
              <a:rPr lang="en-US" sz="2400" dirty="0" err="1"/>
              <a:t>db</a:t>
            </a:r>
            <a:r>
              <a:rPr lang="en-US" sz="2400" dirty="0"/>
              <a:t>-</a:t>
            </a:r>
            <a:r>
              <a:rPr lang="en-US" sz="2400" dirty="0" err="1"/>
              <a:t>secret.yml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380990" indent="-380990">
              <a:lnSpc>
                <a:spcPct val="150000"/>
              </a:lnSpc>
            </a:pPr>
            <a:endParaRPr lang="en-US" sz="2400" dirty="0"/>
          </a:p>
          <a:p>
            <a:pPr marL="380990" indent="-380990">
              <a:lnSpc>
                <a:spcPct val="150000"/>
              </a:lnSpc>
            </a:pPr>
            <a:r>
              <a:rPr lang="en-US" sz="2400" dirty="0"/>
              <a:t>After creating the </a:t>
            </a:r>
            <a:r>
              <a:rPr lang="en-US" sz="2400" dirty="0" err="1"/>
              <a:t>yml</a:t>
            </a:r>
            <a:r>
              <a:rPr lang="en-US" sz="2400" dirty="0"/>
              <a:t> file, you can use kubectl create: </a:t>
            </a:r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  <a:p>
            <a:pPr marL="457189" indent="-457189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26" y="2475165"/>
            <a:ext cx="4622800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928" y="2894400"/>
            <a:ext cx="4626149" cy="123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11" y="5232400"/>
            <a:ext cx="5575300" cy="55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3" descr="Image result for kubernetes">
            <a:hlinkClick r:id="rId5"/>
            <a:extLst>
              <a:ext uri="{FF2B5EF4-FFF2-40B4-BE49-F238E27FC236}">
                <a16:creationId xmlns:a16="http://schemas.microsoft.com/office/drawing/2014/main" id="{D183EC18-8C6C-4BAC-BEEB-12557E8B2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246" y="5222448"/>
            <a:ext cx="1675638" cy="163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84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Using Secrets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FF4500"/>
                </a:solidFill>
              </a:rPr>
              <a:t>You can create a pod that expose the secret as environment variables: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5DACAE22-77C4-42AA-84C6-9406482FA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16" y="2426818"/>
            <a:ext cx="4095618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779" y="2426818"/>
            <a:ext cx="531450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0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Placeholder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Performing Secrets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AF5BD2E1-2D4E-4BD0-8A85-E9B8EF16C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28" y="492573"/>
            <a:ext cx="6024933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13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D919DF-6752-499B-9333-9022E378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42604"/>
            <a:ext cx="5294716" cy="3372790"/>
          </a:xfrm>
          <a:prstGeom prst="rect">
            <a:avLst/>
          </a:prstGeom>
        </p:spPr>
      </p:pic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43D592DA-6AB4-4C5C-A5B0-A0B23D6C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817" y="844976"/>
            <a:ext cx="5294715" cy="516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0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Secrets</vt:lpstr>
      <vt:lpstr>Secrets</vt:lpstr>
      <vt:lpstr>Secrets</vt:lpstr>
      <vt:lpstr>Secrets</vt:lpstr>
      <vt:lpstr>Using Secrets</vt:lpstr>
      <vt:lpstr>Demo Placeholder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Secrets</dc:title>
  <dc:creator>activeai</dc:creator>
  <cp:lastModifiedBy>activeai</cp:lastModifiedBy>
  <cp:revision>1</cp:revision>
  <dcterms:created xsi:type="dcterms:W3CDTF">2018-10-22T22:51:51Z</dcterms:created>
  <dcterms:modified xsi:type="dcterms:W3CDTF">2018-10-22T22:52:01Z</dcterms:modified>
</cp:coreProperties>
</file>