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75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2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0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6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11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6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11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13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24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7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What are deployments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2A3F68B7-C145-4749-A575-2757BF29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45073" y="3566329"/>
            <a:ext cx="5455917" cy="17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Why to use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47638"/>
            <a:ext cx="3425609" cy="2517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701426"/>
            <a:ext cx="3433324" cy="12102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Image result for kubernetes">
            <a:hlinkClick r:id="rId4"/>
            <a:extLst>
              <a:ext uri="{FF2B5EF4-FFF2-40B4-BE49-F238E27FC236}">
                <a16:creationId xmlns:a16="http://schemas.microsoft.com/office/drawing/2014/main" id="{607636D7-D042-4842-BE1E-7EB9D8ED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25" y="657861"/>
            <a:ext cx="3423916" cy="33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0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F929C035-493A-49E8-833D-AC3013AA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A Deployment  declaration  in Kubernetes allows you to do app </a:t>
            </a:r>
            <a:r>
              <a:rPr lang="en-US" sz="2000" b="1"/>
              <a:t>deployments </a:t>
            </a:r>
            <a:r>
              <a:rPr lang="en-US" sz="2000"/>
              <a:t>and</a:t>
            </a:r>
            <a:r>
              <a:rPr lang="en-US" sz="2000" b="1"/>
              <a:t> updates</a:t>
            </a:r>
          </a:p>
          <a:p>
            <a:pPr marL="457189" indent="-457189"/>
            <a:r>
              <a:rPr lang="en-US" sz="2000"/>
              <a:t>When using the deployment object, you define the </a:t>
            </a:r>
            <a:r>
              <a:rPr lang="en-US" sz="2000" b="1"/>
              <a:t>state</a:t>
            </a:r>
            <a:r>
              <a:rPr lang="en-US" sz="2000"/>
              <a:t> of your application</a:t>
            </a:r>
          </a:p>
          <a:p>
            <a:pPr marL="1066773" lvl="1" indent="-457189"/>
            <a:r>
              <a:rPr lang="en-US" sz="2000"/>
              <a:t>Kubernetes will then make sure the cluster matches your </a:t>
            </a:r>
            <a:r>
              <a:rPr lang="en-US" sz="2000" b="1"/>
              <a:t>desired</a:t>
            </a:r>
            <a:r>
              <a:rPr lang="en-US" sz="2000"/>
              <a:t> state</a:t>
            </a:r>
          </a:p>
          <a:p>
            <a:pPr marL="457189" indent="-457189"/>
            <a:endParaRPr lang="en-US" sz="2000"/>
          </a:p>
          <a:p>
            <a:pPr marL="457189" indent="-457189"/>
            <a:r>
              <a:rPr lang="en-US" sz="2000"/>
              <a:t>Just using the </a:t>
            </a:r>
            <a:r>
              <a:rPr lang="en-US" sz="2000" b="1"/>
              <a:t>replication-controller</a:t>
            </a:r>
            <a:r>
              <a:rPr lang="en-US" sz="2000"/>
              <a:t> or </a:t>
            </a:r>
            <a:r>
              <a:rPr lang="en-US" sz="2000" b="1"/>
              <a:t>replication set </a:t>
            </a:r>
            <a:r>
              <a:rPr lang="en-US" sz="2000"/>
              <a:t>might be </a:t>
            </a:r>
            <a:r>
              <a:rPr lang="en-US" sz="2000" b="1"/>
              <a:t>cumbersome</a:t>
            </a:r>
            <a:r>
              <a:rPr lang="en-US" sz="2000"/>
              <a:t> to deploy apps</a:t>
            </a:r>
          </a:p>
          <a:p>
            <a:pPr marL="1066773" lvl="1" indent="-457189"/>
            <a:r>
              <a:rPr lang="en-US" sz="2000"/>
              <a:t>The </a:t>
            </a:r>
            <a:r>
              <a:rPr lang="en-US" sz="2000" b="1"/>
              <a:t>Deployment Object </a:t>
            </a:r>
            <a:r>
              <a:rPr lang="en-US" sz="2000"/>
              <a:t>is easier to use and gives you more possibilities </a:t>
            </a:r>
          </a:p>
        </p:txBody>
      </p:sp>
    </p:spTree>
    <p:extLst>
      <p:ext uri="{BB962C8B-B14F-4D97-AF65-F5344CB8AC3E}">
        <p14:creationId xmlns:p14="http://schemas.microsoft.com/office/powerpoint/2010/main" val="4584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457189" indent="-457189"/>
            <a:r>
              <a:rPr lang="en-US" sz="2200"/>
              <a:t>With a deployment object you can: </a:t>
            </a:r>
          </a:p>
          <a:p>
            <a:pPr marL="1066773" lvl="1" indent="-457189"/>
            <a:r>
              <a:rPr lang="en-US" sz="2200"/>
              <a:t> </a:t>
            </a:r>
            <a:r>
              <a:rPr lang="en-US" sz="2200" b="1"/>
              <a:t>Create</a:t>
            </a:r>
            <a:r>
              <a:rPr lang="en-US" sz="2200"/>
              <a:t> a deployment ( e.g. deploying an app )</a:t>
            </a:r>
          </a:p>
          <a:p>
            <a:pPr marL="1066773" lvl="1" indent="-457189"/>
            <a:r>
              <a:rPr lang="en-US" sz="2200"/>
              <a:t> </a:t>
            </a:r>
            <a:r>
              <a:rPr lang="en-US" sz="2200" b="1"/>
              <a:t>Update</a:t>
            </a:r>
            <a:r>
              <a:rPr lang="en-US" sz="2200"/>
              <a:t> a deployment ( e.g. deploying an new version )</a:t>
            </a:r>
          </a:p>
          <a:p>
            <a:pPr marL="1066773" lvl="1" indent="-457189"/>
            <a:r>
              <a:rPr lang="en-US" sz="2200"/>
              <a:t> Do </a:t>
            </a:r>
            <a:r>
              <a:rPr lang="en-US" sz="2200" b="1"/>
              <a:t>rolling updates</a:t>
            </a:r>
            <a:r>
              <a:rPr lang="en-US" sz="2200"/>
              <a:t>  ( Zero downtime deployment)</a:t>
            </a:r>
          </a:p>
          <a:p>
            <a:pPr marL="1066773" lvl="1" indent="-457189"/>
            <a:r>
              <a:rPr lang="en-US" sz="2200"/>
              <a:t> </a:t>
            </a:r>
            <a:r>
              <a:rPr lang="en-US" sz="2200" b="1"/>
              <a:t>Roll Back </a:t>
            </a:r>
            <a:r>
              <a:rPr lang="en-US" sz="2200"/>
              <a:t>to previous version </a:t>
            </a:r>
          </a:p>
          <a:p>
            <a:pPr marL="1066773" lvl="1" indent="-457189"/>
            <a:r>
              <a:rPr lang="en-US" sz="2200" b="1"/>
              <a:t> Pause/Resume </a:t>
            </a:r>
            <a:r>
              <a:rPr lang="en-US" sz="2200"/>
              <a:t>a deployment ( e.g. to roll-out to only certain percentage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47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825F5BFB-2C88-44CD-8199-9FBBFA8F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980" y="2857501"/>
            <a:ext cx="1171012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77610"/>
              </p:ext>
            </p:extLst>
          </p:nvPr>
        </p:nvGraphicFramePr>
        <p:xfrm>
          <a:off x="686613" y="1675227"/>
          <a:ext cx="10818775" cy="4394207"/>
        </p:xfrm>
        <a:graphic>
          <a:graphicData uri="http://schemas.openxmlformats.org/drawingml/2006/table">
            <a:tbl>
              <a:tblPr firstRow="1" bandRow="1"/>
              <a:tblGrid>
                <a:gridCol w="660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Command 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deployment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on current deployments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</a:t>
                      </a:r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about the replica sets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pods --show-labels 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about the labels attached to those pods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status deployment/</a:t>
                      </a:r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deployment status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set image deployment/</a:t>
                      </a:r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k8s-demo=k8s-demo:2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k8s-demo with image label version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edit deployment/</a:t>
                      </a:r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 the deployment Object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history deployment/</a:t>
                      </a:r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rollout history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undo deployment/</a:t>
                      </a:r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Rollback to pervious version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undo deployment/</a:t>
                      </a:r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--to-revision=n</a:t>
                      </a:r>
                    </a:p>
                  </a:txBody>
                  <a:tcPr marL="13109" marR="13109" marT="1310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Rollback to any  pervious version</a:t>
                      </a:r>
                    </a:p>
                  </a:txBody>
                  <a:tcPr marL="13109" marR="13109" marT="1310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3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Demo Placeholder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007BBF4E-B3B9-41DC-882B-0DD1C50B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22" y="2811104"/>
            <a:ext cx="2999881" cy="292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A deployment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534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87898"/>
            <a:ext cx="5455917" cy="34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are deployments</vt:lpstr>
      <vt:lpstr>Why to use deployment</vt:lpstr>
      <vt:lpstr>Deployment</vt:lpstr>
      <vt:lpstr>Deployment</vt:lpstr>
      <vt:lpstr>Useful Commands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deployments</dc:title>
  <dc:creator>activeai</dc:creator>
  <cp:lastModifiedBy>activeai</cp:lastModifiedBy>
  <cp:revision>2</cp:revision>
  <dcterms:created xsi:type="dcterms:W3CDTF">2018-10-22T22:49:57Z</dcterms:created>
  <dcterms:modified xsi:type="dcterms:W3CDTF">2018-10-22T22:50:27Z</dcterms:modified>
</cp:coreProperties>
</file>