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14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78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08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4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9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79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0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Daemonsets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C92B61E-3730-4E7D-817A-16183F81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45" y="2869660"/>
            <a:ext cx="5505245" cy="24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Daemonsets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BBAD7C8-337D-4668-A3F1-C15EA6F6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2B52870-3FBE-46C2-9792-7138A2E6D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58" y="3064213"/>
            <a:ext cx="5455917" cy="25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Daemonsets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BBAD7C8-337D-4668-A3F1-C15EA6F6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6" y="2426818"/>
            <a:ext cx="40956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AB3A678-172E-4C06-94DF-EC9FE6DD2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937754"/>
            <a:ext cx="5455917" cy="24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2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/>
              <a:t>Daemonsets</a:t>
            </a:r>
            <a:endParaRPr lang="en-US" dirty="0"/>
          </a:p>
        </p:txBody>
      </p: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BBAD7C8-337D-4668-A3F1-C15EA6F6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786" y="4953712"/>
            <a:ext cx="1313133" cy="12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ABB12-4DBF-4F16-8037-D84F023EB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87" y="1679116"/>
            <a:ext cx="10087584" cy="34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0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Daemonsets</vt:lpstr>
      <vt:lpstr>Daemonsets</vt:lpstr>
      <vt:lpstr>Daemonsets</vt:lpstr>
      <vt:lpstr>Daemonsets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Daemonsets</dc:title>
  <dc:creator>activeai</dc:creator>
  <cp:lastModifiedBy>activeai</cp:lastModifiedBy>
  <cp:revision>1</cp:revision>
  <dcterms:created xsi:type="dcterms:W3CDTF">2018-10-22T13:21:52Z</dcterms:created>
  <dcterms:modified xsi:type="dcterms:W3CDTF">2018-10-22T13:22:47Z</dcterms:modified>
</cp:coreProperties>
</file>