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872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0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92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4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48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82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3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6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CD8F-55A6-40CE-B2A9-CF7DECF7C475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0B25-BFCE-42D5-B076-151EDE2672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5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Services 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67" y="2011606"/>
            <a:ext cx="10086064" cy="3571509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14B8A07-5355-4717-92BA-4D283C07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31" y="68506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80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Services 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45" y="2528521"/>
            <a:ext cx="6867525" cy="260985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0A056345-67B1-4054-9137-B6C03427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4" y="161925"/>
            <a:ext cx="10047107" cy="6696075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514F440F-BDB3-4513-979D-7FD212CA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7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B0065D-259D-47E0-9E93-DD52CB062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1" y="1716581"/>
            <a:ext cx="7256835" cy="4357106"/>
          </a:xfr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58926762-522A-426D-875B-A134E42ABE7B}"/>
              </a:ext>
            </a:extLst>
          </p:cNvPr>
          <p:cNvSpPr txBox="1">
            <a:spLocks/>
          </p:cNvSpPr>
          <p:nvPr/>
        </p:nvSpPr>
        <p:spPr>
          <a:xfrm>
            <a:off x="656281" y="265362"/>
            <a:ext cx="10879439" cy="574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Services</a:t>
            </a:r>
            <a:endParaRPr lang="en-US" dirty="0"/>
          </a:p>
        </p:txBody>
      </p:sp>
      <p:pic>
        <p:nvPicPr>
          <p:cNvPr id="10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034651A-A116-497E-B0ED-5A8BF89E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9" y="295275"/>
            <a:ext cx="9601200" cy="626745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F4E42C70-3ED0-4DFC-AFCE-0C97F58D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5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1"/>
            <a:ext cx="11535720" cy="4739759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r>
              <a:rPr lang="en-US" sz="2400" b="1" dirty="0"/>
              <a:t>Pods</a:t>
            </a:r>
            <a:r>
              <a:rPr lang="en-US" sz="2400" dirty="0"/>
              <a:t> are very </a:t>
            </a:r>
            <a:r>
              <a:rPr lang="en-US" sz="2400" b="1" dirty="0"/>
              <a:t>dynamic</a:t>
            </a:r>
            <a:r>
              <a:rPr lang="en-US" sz="2400" dirty="0"/>
              <a:t>, they come and go on the kubernetes cluster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When using a </a:t>
            </a:r>
            <a:r>
              <a:rPr lang="en-US" sz="2133" b="1" dirty="0"/>
              <a:t>replication-controller</a:t>
            </a:r>
            <a:r>
              <a:rPr lang="en-US" sz="2133" dirty="0"/>
              <a:t>, pods are </a:t>
            </a:r>
            <a:r>
              <a:rPr lang="en-US" sz="2133" b="1" dirty="0"/>
              <a:t>terminated</a:t>
            </a:r>
            <a:r>
              <a:rPr lang="en-US" sz="2133" dirty="0"/>
              <a:t> and created during scaling operations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When using </a:t>
            </a:r>
            <a:r>
              <a:rPr lang="en-US" sz="2133" b="1" dirty="0"/>
              <a:t>Deployments</a:t>
            </a:r>
            <a:r>
              <a:rPr lang="en-US" sz="2133" dirty="0"/>
              <a:t>, when </a:t>
            </a:r>
            <a:r>
              <a:rPr lang="en-US" sz="2133" b="1" dirty="0"/>
              <a:t>updating</a:t>
            </a:r>
            <a:r>
              <a:rPr lang="en-US" sz="2133" dirty="0"/>
              <a:t> the image version, pods are </a:t>
            </a:r>
            <a:r>
              <a:rPr lang="en-US" sz="2133" b="1" dirty="0"/>
              <a:t>terminated</a:t>
            </a:r>
            <a:r>
              <a:rPr lang="en-US" sz="2133" dirty="0"/>
              <a:t> and new pods take the place of older pods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That's why pods should never be accessed directly, but always through a </a:t>
            </a:r>
            <a:r>
              <a:rPr lang="en-US" sz="2400" b="1" dirty="0"/>
              <a:t>Service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A Service is </a:t>
            </a:r>
            <a:r>
              <a:rPr lang="en-US" sz="2400" b="1" dirty="0"/>
              <a:t>logical bridge </a:t>
            </a:r>
            <a:r>
              <a:rPr lang="en-US" sz="2400" dirty="0"/>
              <a:t>between the "mortal" pods and other </a:t>
            </a:r>
            <a:r>
              <a:rPr lang="en-US" sz="2400" b="1" dirty="0"/>
              <a:t>services</a:t>
            </a:r>
            <a:r>
              <a:rPr lang="en-US" sz="2400" dirty="0"/>
              <a:t> or </a:t>
            </a:r>
            <a:r>
              <a:rPr lang="en-US" sz="2400" b="1" dirty="0"/>
              <a:t>end-users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EB458754-8BC6-4326-97DD-670BFB1E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72" y="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3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1"/>
            <a:ext cx="11535720" cy="3631764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When using the "kubectl expose"  command earlier, you created a new service for your pod, so it could be accessed externally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Create a service will create an endpoints for your pod(s)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A </a:t>
            </a:r>
            <a:r>
              <a:rPr lang="en-US" sz="2133" b="1" dirty="0"/>
              <a:t>ClusterIP</a:t>
            </a:r>
            <a:r>
              <a:rPr lang="en-US" sz="2133" dirty="0"/>
              <a:t>:  a virtual IP address only reachable from within the cluster. ( this is default )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A </a:t>
            </a:r>
            <a:r>
              <a:rPr lang="en-US" sz="2133" b="1" dirty="0"/>
              <a:t>Nodeport</a:t>
            </a:r>
            <a:r>
              <a:rPr lang="en-US" sz="2133" dirty="0"/>
              <a:t>:   a port that is the same on each node that is also reachable externally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A </a:t>
            </a:r>
            <a:r>
              <a:rPr lang="en-US" sz="2133" b="1" dirty="0"/>
              <a:t>LoadBalancer</a:t>
            </a:r>
            <a:r>
              <a:rPr lang="en-US" sz="2133" dirty="0"/>
              <a:t>: a LoadBalancer created by the cloud provider that will route the external traffic to every node on the NodePort ( ELB on AWS )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003A223-8158-4134-8C0C-408C23F3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0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3754875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The option just shown only allow you to create </a:t>
            </a:r>
            <a:r>
              <a:rPr lang="en-US" sz="2400" b="1" dirty="0"/>
              <a:t>virtual IPs </a:t>
            </a:r>
            <a:r>
              <a:rPr lang="en-US" sz="2400" dirty="0"/>
              <a:t>or </a:t>
            </a:r>
            <a:r>
              <a:rPr lang="en-US" sz="2400" b="1" dirty="0"/>
              <a:t>Ports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There is also a possibilities to use </a:t>
            </a:r>
            <a:r>
              <a:rPr lang="en-US" sz="2400" b="1" dirty="0"/>
              <a:t>DNS Name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b="1" dirty="0" err="1"/>
              <a:t>ExternalName</a:t>
            </a:r>
            <a:r>
              <a:rPr lang="en-US" sz="2133" b="1" dirty="0"/>
              <a:t> </a:t>
            </a:r>
            <a:r>
              <a:rPr lang="en-US" sz="2133" dirty="0"/>
              <a:t>can provide a DNS name for the service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 err="1"/>
              <a:t>e.g</a:t>
            </a:r>
            <a:r>
              <a:rPr lang="en-US" sz="2133" dirty="0"/>
              <a:t> for service discovery using DNS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2133" dirty="0"/>
              <a:t>This only works when the </a:t>
            </a:r>
            <a:r>
              <a:rPr lang="en-US" sz="2133" b="1" dirty="0"/>
              <a:t>DNS add-on </a:t>
            </a:r>
            <a:r>
              <a:rPr lang="en-US" sz="2133" dirty="0"/>
              <a:t>is enabled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F3B5F42D-7AF0-4423-AE8B-2735430F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4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9581" y="990601"/>
            <a:ext cx="11535720" cy="5970865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This is an example of a Service definition ( also created using kubectl expose):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r>
              <a:rPr lang="en-US" sz="2400" b="1" dirty="0"/>
              <a:t>Note: </a:t>
            </a:r>
            <a:r>
              <a:rPr lang="en-US" sz="1867" dirty="0"/>
              <a:t>By default service can run only between port 30000 - 32767, but you could change this behavior by adding the --service-node-port-range= argument to the </a:t>
            </a:r>
            <a:r>
              <a:rPr lang="en-US" sz="1867" dirty="0" err="1"/>
              <a:t>kube-apiserver</a:t>
            </a:r>
            <a:r>
              <a:rPr lang="en-US" sz="1867" dirty="0"/>
              <a:t> ( in the </a:t>
            </a:r>
            <a:r>
              <a:rPr lang="en-US" sz="1867" dirty="0" err="1"/>
              <a:t>init</a:t>
            </a:r>
            <a:r>
              <a:rPr lang="en-US" sz="1867" dirty="0"/>
              <a:t> scripts )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01801"/>
            <a:ext cx="539750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6F73B25D-1F33-4E3C-AF0D-9F21FB2C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615" y="19051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new service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84C8C36E-FAB1-4C06-8C98-BF99C929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9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Services </vt:lpstr>
      <vt:lpstr>PowerPoint Presentation</vt:lpstr>
      <vt:lpstr>PowerPoint Presentation</vt:lpstr>
      <vt:lpstr>PowerPoint Presentation</vt:lpstr>
      <vt:lpstr>Services</vt:lpstr>
      <vt:lpstr>Services</vt:lpstr>
      <vt:lpstr>Services</vt:lpstr>
      <vt:lpstr>Services</vt:lpstr>
      <vt:lpstr>Demo Placeholder</vt:lpstr>
      <vt:lpstr>Exposing Services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</dc:title>
  <dc:creator>User</dc:creator>
  <cp:lastModifiedBy>activeai</cp:lastModifiedBy>
  <cp:revision>3</cp:revision>
  <dcterms:created xsi:type="dcterms:W3CDTF">2018-10-21T02:52:01Z</dcterms:created>
  <dcterms:modified xsi:type="dcterms:W3CDTF">2018-10-22T04:26:14Z</dcterms:modified>
</cp:coreProperties>
</file>