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777E4-08D4-4D26-862C-704F1036401D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3582B-26BE-4F2C-BCA0-33532D25EF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54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7559-F16B-90B1-29B4-A9D181650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0F8C9-1526-7A3A-CDC5-81E54946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6968-E97A-B9E7-1E97-24DFDFB0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0F64-ACCC-3B89-B903-4A824536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30D5-1FBE-0B74-6502-FA0F05A6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74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8093-17B4-E261-A968-3FBB42CF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6D5C6-0B29-CC93-6E07-3D6F48465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F847-CBA1-CCE7-389E-B98B7CED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075-EFA0-B353-91C5-B09E05ED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A148-BE07-8727-0AC9-3AA21CAF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492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E26DF-9DCB-F7F2-A0A5-25DCA8A3A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C42D3-DD26-BC2F-A370-C1537F711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D7825-F198-8B49-3AEC-C10143F9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7EAF-63E0-3766-FD7C-62E2A9A9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5BC5-2376-0A03-0F65-6640332A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13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FED0-5C12-ADA4-B92E-DE9DFC90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B39A-7110-01DE-67A3-15F60460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1C67-B4E1-DC70-47EA-D9E7F70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C118-C421-90D9-6FE0-53279FD7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B5E7-7FB4-F847-20EA-BED1FB0C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06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35FE-54C0-E43E-2CE1-00ED208E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E73D-7B9B-5AFD-1904-488E0A9A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0A4C-75DE-AE78-0138-2993A25B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40D0-BB70-DB91-B07B-D9C95AAA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1F16-CC65-59D3-A456-E6EB9AB6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04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FCE-F275-1D67-FC74-761020B2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0225-6A7D-786E-FB4F-D1C443EAD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086D-240A-32EB-A93B-B0AA668F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75B44-0547-6349-A37A-0DB0F5C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85436-EAB6-5F4E-56EB-12A150FE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9BD2E-C63F-3BB7-5171-7D8FD730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14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EA34-9F58-F6B5-1B61-84BDF75F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CA9D0-9E1A-7D5E-5E5D-055A25DD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E5199-F675-32B4-E0FF-2EEBB7EB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787B5-2105-3C9B-8BFC-B2F94BD7F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AB823-EFD6-053E-7B5A-EFE986ADC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0FC14-0946-545D-9A78-55AB0D41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1C06E-07D0-6A2E-D694-34706193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FA9FA-A6D8-0335-BCCF-52C2A714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2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0A9D-AD40-E29E-70EA-CEBF85B6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3C0D8-01F9-681C-3569-DF2A099F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981A5-3B1B-9896-5773-14C85C36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57E54-4379-3E5C-7A59-1E6498F1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141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36EA7-BC2B-F2A6-8FC3-541026AB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24D27-0114-1FEF-8F9C-D10143EE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ED02F-32B2-90D4-9851-F8939147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41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C9AD-6D47-62E1-0346-A325C8F1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D8A8-F6C9-2894-0D43-B37C276FE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1AEF0-F71E-8D48-5AE1-461E1DCC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9839-AA55-B7D7-8DD0-30C18E0D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6E83-3390-26EB-47AC-8A001A55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3355E-BF9A-154D-DDBD-C1E9438A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09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0832-2432-B968-85D0-34845A4C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92FBF-7CA4-1CE5-A7DD-D93D77213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AA0D-0135-0187-6953-8F95E333B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4F07-01FC-837E-0FEC-D7ACEB0B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76532-5EE9-A890-5DD8-828D59AF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E940-48F4-BB10-FC45-26F41F4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59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6F34E-F4E2-271B-F663-2BD2728A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C59C8-0E6D-05F2-8FC7-CEEB83377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8C1F-D5AB-3B22-8FED-2F22DE1AB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91830-BE11-4A84-AC09-003B316337D3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81E1-3760-C8B2-1684-60CA2C95F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6060-FD8D-C47D-AB0C-4D6624B3F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21673-8FC0-447C-AE94-45EB100F9C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014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volutionizing System Management AI">
            <a:extLst>
              <a:ext uri="{FF2B5EF4-FFF2-40B4-BE49-F238E27FC236}">
                <a16:creationId xmlns:a16="http://schemas.microsoft.com/office/drawing/2014/main" id="{C590DE2E-8799-BC6B-3032-5641E33B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" t="15769" r="1" b="515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28EC9-FD04-FBB2-C64B-5C00814F8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Revolutionizing System Management with AI </a:t>
            </a:r>
            <a:endParaRPr lang="en-S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1DF06-3996-E9F3-85AB-F6DBE924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Ramadoss Mohan - </a:t>
            </a:r>
            <a:r>
              <a:rPr lang="en-US" sz="2000" b="1" dirty="0"/>
              <a:t>AI-Insight</a:t>
            </a:r>
            <a:endParaRPr lang="en-SG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7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13948-CBAF-C120-2224-908FC552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Ollama?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0CABA-DB90-5B3F-2FC9-1874B072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313" y="1412488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Advantages</a:t>
            </a:r>
            <a:r>
              <a:rPr lang="en-US" sz="2000"/>
              <a:t>:</a:t>
            </a:r>
          </a:p>
          <a:p>
            <a:r>
              <a:rPr lang="en-US" sz="2000"/>
              <a:t>Privacy and Security</a:t>
            </a:r>
          </a:p>
          <a:p>
            <a:r>
              <a:rPr lang="en-US" sz="2000"/>
              <a:t>Cost Efficiency</a:t>
            </a:r>
          </a:p>
          <a:p>
            <a:r>
              <a:rPr lang="en-US" sz="2000"/>
              <a:t>Customization</a:t>
            </a:r>
          </a:p>
          <a:p>
            <a:r>
              <a:rPr lang="en-US" sz="2000"/>
              <a:t> Reduced Latency</a:t>
            </a:r>
            <a:endParaRPr lang="en-US" sz="2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CEB709-5D67-3170-59E4-D5097AA69C51}"/>
              </a:ext>
            </a:extLst>
          </p:cNvPr>
          <p:cNvSpPr txBox="1">
            <a:spLocks/>
          </p:cNvSpPr>
          <p:nvPr/>
        </p:nvSpPr>
        <p:spPr>
          <a:xfrm>
            <a:off x="4502478" y="1412488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Key Features</a:t>
            </a:r>
            <a:r>
              <a:rPr lang="en-US" sz="2000"/>
              <a:t>:</a:t>
            </a:r>
          </a:p>
          <a:p>
            <a:r>
              <a:rPr lang="en-US" sz="2000"/>
              <a:t>Model Management</a:t>
            </a:r>
          </a:p>
          <a:p>
            <a:r>
              <a:rPr lang="en-US" sz="2000"/>
              <a:t>Unified Interface</a:t>
            </a:r>
          </a:p>
          <a:p>
            <a:r>
              <a:rPr lang="en-US" sz="2000"/>
              <a:t>Extensibility</a:t>
            </a:r>
          </a:p>
          <a:p>
            <a:r>
              <a:rPr lang="en-US" sz="2000"/>
              <a:t> Performance Optimizations</a:t>
            </a:r>
            <a:endParaRPr lang="en-US" sz="2000" dirty="0"/>
          </a:p>
        </p:txBody>
      </p:sp>
      <p:pic>
        <p:nvPicPr>
          <p:cNvPr id="9" name="Content Placeholder 3" descr="Ollama AI system management LLMs">
            <a:extLst>
              <a:ext uri="{FF2B5EF4-FFF2-40B4-BE49-F238E27FC236}">
                <a16:creationId xmlns:a16="http://schemas.microsoft.com/office/drawing/2014/main" id="{0186A41B-6A55-CD97-45DB-8A91E2CA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43" y="2878392"/>
            <a:ext cx="274796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179B8-1E98-E253-1A05-23B01E04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G" sz="4000"/>
              <a:t>Ollama's Python Library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0815-31A8-F05E-8FE2-F9F25D63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/>
              <a:t>Ollama's</a:t>
            </a:r>
            <a:r>
              <a:rPr lang="en-US" sz="2200" b="1" dirty="0"/>
              <a:t> Python library allows for:</a:t>
            </a:r>
          </a:p>
          <a:p>
            <a:r>
              <a:rPr lang="en-US" sz="2200" dirty="0"/>
              <a:t> Programmatic interaction with LLMs</a:t>
            </a:r>
          </a:p>
          <a:p>
            <a:r>
              <a:rPr lang="en-US" sz="2200" dirty="0"/>
              <a:t> Chatting, generating text, and customizing models</a:t>
            </a:r>
          </a:p>
          <a:p>
            <a:r>
              <a:rPr lang="en-US" sz="2200" dirty="0"/>
              <a:t> Integration with Python-based systems for AI-driven tasks</a:t>
            </a:r>
          </a:p>
          <a:p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21225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E4C1-BF72-E9B9-6E75-C209A786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AI Agents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9879A-3BB6-B9A0-ED5B-5E639810A0B2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AI Agents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Future we will have teams of AI agents working for us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Autonomous entities that perform tasks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Can interact with systems, analyze data, and make decisions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Leverage LLMs for intelligent behavior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Examples include monitoring, patch analysis, and security audits</a:t>
            </a:r>
          </a:p>
        </p:txBody>
      </p:sp>
      <p:pic>
        <p:nvPicPr>
          <p:cNvPr id="4" name="Content Placeholder 3" descr="AI agents">
            <a:extLst>
              <a:ext uri="{FF2B5EF4-FFF2-40B4-BE49-F238E27FC236}">
                <a16:creationId xmlns:a16="http://schemas.microsoft.com/office/drawing/2014/main" id="{98934E07-092B-31E7-C482-057BDEC19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49" r="144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2772-1A07-6BFC-174C-C97216F9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A54-46B7-876D-C9A7-297811CB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An advanced AI-powered platform that:</a:t>
            </a:r>
          </a:p>
          <a:p>
            <a:r>
              <a:rPr lang="en-SG" dirty="0"/>
              <a:t> Utilizes local LLMs through </a:t>
            </a:r>
            <a:r>
              <a:rPr lang="en-SG" dirty="0" err="1"/>
              <a:t>Ollama</a:t>
            </a:r>
            <a:endParaRPr lang="en-SG" dirty="0"/>
          </a:p>
          <a:p>
            <a:r>
              <a:rPr lang="en-SG" dirty="0"/>
              <a:t> Automates system management, security auditing, and monitoring</a:t>
            </a:r>
          </a:p>
          <a:p>
            <a:r>
              <a:rPr lang="en-SG" dirty="0"/>
              <a:t>Supports RHEL, Ubuntu, Rocky Linux and windows</a:t>
            </a:r>
          </a:p>
          <a:p>
            <a:r>
              <a:rPr lang="en-SG" dirty="0"/>
              <a:t>Future expansion to Kubernetes and EKS clusters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185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7759F-8D27-B29A-F7A5-8F844553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SG" sz="5400"/>
              <a:t>AI Agents in Action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F070F-D14A-4C2F-9D31-4B2F02D9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200" dirty="0"/>
              <a:t>Using </a:t>
            </a:r>
            <a:r>
              <a:rPr lang="en-SG" sz="2200" dirty="0" err="1"/>
              <a:t>Ollama's</a:t>
            </a:r>
            <a:r>
              <a:rPr lang="en-SG" sz="2200" dirty="0"/>
              <a:t> Python Library:</a:t>
            </a:r>
          </a:p>
          <a:p>
            <a:r>
              <a:rPr lang="en-SG" sz="2200" dirty="0"/>
              <a:t>RHEL Server Monitoring System</a:t>
            </a:r>
          </a:p>
          <a:p>
            <a:r>
              <a:rPr lang="en-SG" sz="2200" dirty="0"/>
              <a:t> RHEL Patch Analysis System</a:t>
            </a:r>
          </a:p>
          <a:p>
            <a:r>
              <a:rPr lang="en-US" sz="2200" dirty="0"/>
              <a:t> RHEL SSHD Security Audit Report</a:t>
            </a:r>
          </a:p>
          <a:p>
            <a:r>
              <a:rPr lang="en-US" sz="2200" dirty="0"/>
              <a:t> All code uses Llama 3.2 model and Mistral 8b</a:t>
            </a:r>
          </a:p>
          <a:p>
            <a:endParaRPr lang="en-SG" sz="2200" dirty="0"/>
          </a:p>
        </p:txBody>
      </p:sp>
      <p:pic>
        <p:nvPicPr>
          <p:cNvPr id="4" name="Picture 3" descr="AI agents 3D">
            <a:extLst>
              <a:ext uri="{FF2B5EF4-FFF2-40B4-BE49-F238E27FC236}">
                <a16:creationId xmlns:a16="http://schemas.microsoft.com/office/drawing/2014/main" id="{3B31A399-A2BE-B3FE-41D1-C874B6D1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5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925921-B966-63C7-B0D0-F4AE9443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Live Demo</a:t>
            </a:r>
          </a:p>
        </p:txBody>
      </p:sp>
      <p:sp>
        <p:nvSpPr>
          <p:cNvPr id="208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21862-562F-B8CC-C539-F93B83A2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 show the Demo with stock analysis with models</a:t>
            </a:r>
          </a:p>
          <a:p>
            <a:r>
              <a:rPr lang="en-US" sz="2200" dirty="0"/>
              <a:t>Live demo on the target servers on GCP</a:t>
            </a:r>
            <a:endParaRPr lang="en-SG" sz="2200" dirty="0"/>
          </a:p>
        </p:txBody>
      </p:sp>
      <p:pic>
        <p:nvPicPr>
          <p:cNvPr id="2052" name="Picture 4" descr="Book a Demo - Applied Post">
            <a:extLst>
              <a:ext uri="{FF2B5EF4-FFF2-40B4-BE49-F238E27FC236}">
                <a16:creationId xmlns:a16="http://schemas.microsoft.com/office/drawing/2014/main" id="{19F7D765-F3B8-5124-95BE-07365DC7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62751"/>
            <a:ext cx="6903720" cy="393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7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C404-2565-8C87-6845-D675F67F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215164"/>
            <a:ext cx="3671546" cy="1348165"/>
          </a:xfrm>
        </p:spPr>
        <p:txBody>
          <a:bodyPr anchor="b">
            <a:normAutofit/>
          </a:bodyPr>
          <a:lstStyle/>
          <a:p>
            <a:r>
              <a:rPr lang="en-SG" sz="4200" dirty="0"/>
              <a:t>How It Works- High level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BB3A-1103-45C9-7481-AB9469D1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Ollama</a:t>
            </a:r>
            <a:r>
              <a:rPr lang="en-US" sz="2000" dirty="0"/>
              <a:t> is installed in a central location:</a:t>
            </a:r>
          </a:p>
          <a:p>
            <a:r>
              <a:rPr lang="en-US" sz="2000" dirty="0"/>
              <a:t> Exposed on a port for access</a:t>
            </a:r>
          </a:p>
          <a:p>
            <a:r>
              <a:rPr lang="en-US" sz="2000" dirty="0"/>
              <a:t>Agents Can run and generate reports on the servers</a:t>
            </a:r>
          </a:p>
          <a:p>
            <a:r>
              <a:rPr lang="en-US" sz="2000" dirty="0"/>
              <a:t> Directly integrates with central Splunk for monitoring and analysis</a:t>
            </a:r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513BE-62E7-5834-BDEF-EA927863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098994"/>
            <a:ext cx="7498080" cy="50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6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Revolutionizing System Management with AI </vt:lpstr>
      <vt:lpstr>What is Ollama?</vt:lpstr>
      <vt:lpstr>Ollama's Python Library</vt:lpstr>
      <vt:lpstr>AI Agents</vt:lpstr>
      <vt:lpstr>Project Overview</vt:lpstr>
      <vt:lpstr>AI Agents in Action</vt:lpstr>
      <vt:lpstr>Live Demo</vt:lpstr>
      <vt:lpstr>How It Works- High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Ramadoss</dc:creator>
  <cp:lastModifiedBy>Mohan Ramadoss</cp:lastModifiedBy>
  <cp:revision>2</cp:revision>
  <dcterms:created xsi:type="dcterms:W3CDTF">2024-12-03T12:17:17Z</dcterms:created>
  <dcterms:modified xsi:type="dcterms:W3CDTF">2024-12-03T13:17:10Z</dcterms:modified>
</cp:coreProperties>
</file>