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AD0B86-E451-4479-9677-6DAD993B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" y="827220"/>
            <a:ext cx="12045820" cy="59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THAT HAS BEEN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2.124.2028.0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800" dirty="0">
              <a:solidFill>
                <a:srgbClr val="00B0F0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8597FD1-CE13-8824-8978-00DF02AE7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" y="842992"/>
            <a:ext cx="12145219" cy="59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E81615-35F3-34AF-F6FE-16154911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27982"/>
            <a:ext cx="12079904" cy="59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797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boramohn@outlook.com</cp:lastModifiedBy>
  <cp:revision>14</cp:revision>
  <dcterms:created xsi:type="dcterms:W3CDTF">2023-10-07T01:44:58Z</dcterms:created>
  <dcterms:modified xsi:type="dcterms:W3CDTF">2024-09-18T14:14:31Z</dcterms:modified>
</cp:coreProperties>
</file>