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  <p:embeddedFontLst>
    <p:embeddedFont>
      <p:font typeface="HWWIRD+Arial-BoldMT"/>
      <p:regular r:id="rId24"/>
    </p:embeddedFont>
    <p:embeddedFont>
      <p:font typeface="TRTPDT+Wingdings-Regular"/>
      <p:regular r:id="rId25"/>
    </p:embeddedFont>
    <p:embeddedFont>
      <p:font typeface="DKIOGT+AgencyFB-Bold"/>
      <p:regular r:id="rId26"/>
    </p:embeddedFont>
    <p:embeddedFont>
      <p:font typeface="MTKNOF+TimesNewRomanPSMT"/>
      <p:regular r:id="rId27"/>
    </p:embeddedFont>
    <p:embeddedFont>
      <p:font typeface="VIVFRG+ArialMT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28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94" y="2430947"/>
            <a:ext cx="2882623" cy="761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Cambria"/>
                <a:cs typeface="Cambria"/>
              </a:rPr>
              <a:t>Calender</a:t>
            </a:r>
            <a:r>
              <a:rPr dirty="0" sz="2400" b="1">
                <a:solidFill>
                  <a:srgbClr val="223669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ambria"/>
                <a:cs typeface="Cambria"/>
              </a:rPr>
              <a:t>Scheduler</a:t>
            </a:r>
          </a:p>
          <a:p>
            <a:pPr marL="0" marR="0">
              <a:lnSpc>
                <a:spcPts val="2813"/>
              </a:lnSpc>
              <a:spcBef>
                <a:spcPts val="66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Cambria"/>
                <a:cs typeface="Cambria"/>
              </a:rPr>
              <a:t>Application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1617" y="478269"/>
            <a:ext cx="3795695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Loading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Events</a:t>
            </a:r>
          </a:p>
          <a:p>
            <a:pPr marL="0" marR="0">
              <a:lnSpc>
                <a:spcPts val="1553"/>
              </a:lnSpc>
              <a:spcBef>
                <a:spcPts val="7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64"/>
              </a:lnSpc>
              <a:spcBef>
                <a:spcPts val="11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First,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two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handlers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app.js: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617" y="1331709"/>
            <a:ext cx="293499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app.get('/init',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function(req,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res){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617" y="1546197"/>
            <a:ext cx="233746" cy="23690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4370" y="1545069"/>
            <a:ext cx="14372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db.event.insert({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370" y="1758429"/>
            <a:ext cx="2848382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text:"My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test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event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A",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start_date: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Date(2018,8,1),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end_date:</a:t>
            </a:r>
            <a:r>
              <a:rPr dirty="0" sz="1400" spc="773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Date(2018,8,5)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4370" y="2611869"/>
            <a:ext cx="14372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db.event.insert({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372" y="2825228"/>
            <a:ext cx="2700777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text:"One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test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event",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start_date: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Date(2018,8,3),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end_date:</a:t>
            </a:r>
            <a:r>
              <a:rPr dirty="0" sz="1400" spc="773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Date(2018,8,8),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color: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"#DD8616"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4370" y="3678668"/>
            <a:ext cx="32038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1617" y="4106516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7367" y="4105388"/>
            <a:ext cx="336094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/*...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skipping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similar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other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events...*/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7834" y="479397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584" y="478269"/>
            <a:ext cx="3395498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25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res.send("Test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events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were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database")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7834" y="904989"/>
            <a:ext cx="60596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7834" y="1545069"/>
            <a:ext cx="30537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app.get('/data',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function(req,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res){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7834" y="1759558"/>
            <a:ext cx="233746" cy="875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586" y="1758429"/>
            <a:ext cx="3431028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db.event.find().toArray(function(err,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data){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//set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property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records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(var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0;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data.length;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i++)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data[i].id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data[i]._id;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7834" y="2826357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586" y="2825228"/>
            <a:ext cx="1722400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//output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response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res.send(data);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834" y="3465308"/>
            <a:ext cx="60596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6111" y="431376"/>
            <a:ext cx="346077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also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some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changes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861" y="644736"/>
            <a:ext cx="101214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index.html: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111" y="1072584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1861" y="1071456"/>
            <a:ext cx="3321003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scheduler.init('scheduler_here',new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Date(2018,8,4),"month");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111" y="1712665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1861" y="1711536"/>
            <a:ext cx="427504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scheduler.templates.xml_date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function(value)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{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return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Date(value);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5865" y="2138256"/>
            <a:ext cx="25476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scheduler.load("/data",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"json");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9557" y="384484"/>
            <a:ext cx="4220488" cy="1090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Adding,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Editing,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Deleting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WWIRD+Arial-BoldMT"/>
                <a:cs typeface="HWWIRD+Arial-BoldMT"/>
              </a:rPr>
              <a:t>Events</a:t>
            </a:r>
          </a:p>
          <a:p>
            <a:pPr marL="0" marR="0">
              <a:lnSpc>
                <a:spcPts val="1553"/>
              </a:lnSpc>
              <a:spcBef>
                <a:spcPts val="7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64"/>
              </a:lnSpc>
              <a:spcBef>
                <a:spcPts val="11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ability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edit,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delete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events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calendar,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that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initializes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dataprocessor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index.html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557" y="1665773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307" y="1664644"/>
            <a:ext cx="373563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scheduler.config.xml_date="%Y-%m-%d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%H:%i";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557" y="2305852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311" y="2304724"/>
            <a:ext cx="3260491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dp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dataProcessor("/data");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dp.init(scheduler);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dp.setTransactionMode("POST",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false);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9557" y="3158163"/>
            <a:ext cx="4132327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first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line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defines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format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will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take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while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going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back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server.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are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using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default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year-month-day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order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parsed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MongoDB.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following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block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5307" y="4011603"/>
            <a:ext cx="3945021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initializes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dataprocessor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switches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simple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POST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sending.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now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on,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each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time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when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changes,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dataprocessor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“/data”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url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pass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properties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changed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event.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004" y="478269"/>
            <a:ext cx="39939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Let’s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now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go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over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server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add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754" y="691629"/>
            <a:ext cx="23156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one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more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handler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app.js: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004" y="1118349"/>
            <a:ext cx="314266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app.post('/data',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function(req,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res){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004" y="1332838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5756" y="1331709"/>
            <a:ext cx="173763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req.body;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004" y="1759558"/>
            <a:ext cx="233746" cy="1088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56" y="1758429"/>
            <a:ext cx="3255869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//get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operation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type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data["!nativeeditor_status"];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//get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record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data.id;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tid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sid;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3004" y="3039717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754" y="3038588"/>
            <a:ext cx="3825597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//remove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properties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which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not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want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save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3004" y="3466437"/>
            <a:ext cx="233746" cy="448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5756" y="3465308"/>
            <a:ext cx="2846217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delete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data.id;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delete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data["!nativeeditor_status"];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3004" y="4319876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5756" y="4318748"/>
            <a:ext cx="3125746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//output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confirmation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response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update_response(err,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result){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(err)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004" y="268381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004" y="267253"/>
            <a:ext cx="2637511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"error";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(mode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"inserted")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9761" y="693973"/>
            <a:ext cx="122379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tid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data._id;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004" y="1121821"/>
            <a:ext cx="233746" cy="1088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80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754" y="1120693"/>
            <a:ext cx="2466290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res.setHeader("Content-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Type","application/json");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2758" y="1547413"/>
            <a:ext cx="336130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res.send({action: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mode,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sid: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sid,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tid: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tid});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56" y="1974133"/>
            <a:ext cx="2117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3004" y="2401981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5756" y="2400852"/>
            <a:ext cx="154513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//run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operation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754" y="2614212"/>
            <a:ext cx="3005704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(mode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"updated")</a:t>
            </a:r>
          </a:p>
          <a:p>
            <a:pPr marL="39400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db.event.updateById(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sid,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data,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update_response);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3004" y="3255420"/>
            <a:ext cx="233746" cy="875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8754" y="3254292"/>
            <a:ext cx="3697701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(mode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"inserted")</a:t>
            </a:r>
          </a:p>
          <a:p>
            <a:pPr marL="39400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db.event.insert(data,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update_response);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else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(mode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"deleted")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db.event.removeById(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sid,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update_response);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3004" y="4322220"/>
            <a:ext cx="233746" cy="448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5756" y="4321091"/>
            <a:ext cx="4785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else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2758" y="4534451"/>
            <a:ext cx="303433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res.send("Not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supported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operation");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3004" y="4747811"/>
            <a:ext cx="60596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70710" y="894906"/>
            <a:ext cx="1495701" cy="3061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i="1">
                <a:solidFill>
                  <a:srgbClr val="ffffff"/>
                </a:solidFill>
                <a:latin typeface="Cambria"/>
                <a:cs typeface="Cambria"/>
              </a:rPr>
              <a:t>Lorem</a:t>
            </a:r>
            <a:r>
              <a:rPr dirty="0" sz="1800" b="1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800" b="1" i="1">
                <a:solidFill>
                  <a:srgbClr val="ffffff"/>
                </a:solidFill>
                <a:latin typeface="Cambria"/>
                <a:cs typeface="Cambria"/>
              </a:rPr>
              <a:t>ipsum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2455" y="1968513"/>
            <a:ext cx="2573883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https://github.com/MohanRedd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ySripuram/calendar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708130"/>
            <a:ext cx="2959355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1d2125"/>
                </a:solidFill>
                <a:latin typeface="HWWIRD+Arial-BoldMT"/>
                <a:cs typeface="HWWIRD+Arial-BoldMT"/>
              </a:rPr>
              <a:t>Back-end</a:t>
            </a:r>
            <a:r>
              <a:rPr dirty="0" sz="2000" b="1">
                <a:solidFill>
                  <a:srgbClr val="1d2125"/>
                </a:solidFill>
                <a:latin typeface="HWWIRD+Arial-BoldMT"/>
                <a:cs typeface="HWWIRD+Arial-BoldMT"/>
              </a:rPr>
              <a:t> </a:t>
            </a:r>
            <a:r>
              <a:rPr dirty="0" sz="2000" b="1">
                <a:solidFill>
                  <a:srgbClr val="1d2125"/>
                </a:solidFill>
                <a:latin typeface="HWWIRD+Arial-BoldMT"/>
                <a:cs typeface="HWWIRD+Arial-BoldMT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060" y="1591429"/>
            <a:ext cx="14361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HWWIRD+Arial-BoldMT"/>
                <a:cs typeface="HWWIRD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HWWIRD+Arial-BoldMT"/>
                <a:cs typeface="HWWIRD+Arial-BoldMT"/>
              </a:rPr>
              <a:t>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4917" y="1591429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HWWIRD+Arial-BoldMT"/>
                <a:cs typeface="HWWIRD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1336" y="1591429"/>
            <a:ext cx="684349" cy="63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049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HWWIRD+Arial-BoldMT"/>
                <a:cs typeface="HWWIRD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35" y="1980828"/>
            <a:ext cx="1222511" cy="3061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mbria"/>
                <a:cs typeface="Cambria"/>
              </a:rPr>
              <a:t>2115a453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5536" y="1987638"/>
            <a:ext cx="149514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SRIPURAM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MOHAN</a:t>
            </a: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REDDY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6135" y="2597209"/>
            <a:ext cx="94347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2115a440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5536" y="2597209"/>
            <a:ext cx="1535211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PUCHALAPALLI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HARI</a:t>
            </a: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DINESH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REDDY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01336" y="2597209"/>
            <a:ext cx="3796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6135" y="3420138"/>
            <a:ext cx="943471" cy="63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2115a442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2115a450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75536" y="3420138"/>
            <a:ext cx="122063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RANGESH</a:t>
            </a:r>
            <a:r>
              <a:rPr dirty="0" sz="1400" spc="15" b="1">
                <a:solidFill>
                  <a:srgbClr val="ffffff"/>
                </a:solidFill>
                <a:latin typeface="HWWIRD+Arial-BoldMT"/>
                <a:cs typeface="HWWIRD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01336" y="3420138"/>
            <a:ext cx="379685" cy="63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75536" y="3816348"/>
            <a:ext cx="70559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SHAIK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75536" y="4029709"/>
            <a:ext cx="124863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MOHAMMAD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HWWIRD+Arial-BoldMT"/>
                <a:cs typeface="HWWIRD+Arial-BoldMT"/>
              </a:rPr>
              <a:t>WASEEM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7693" y="642057"/>
            <a:ext cx="2001517" cy="3064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850" spc="9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INTRODUCTION: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693" y="1034850"/>
            <a:ext cx="248273" cy="270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443" y="1020615"/>
            <a:ext cx="4202826" cy="490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8591" marR="0">
              <a:lnSpc>
                <a:spcPts val="1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In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this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task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,we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are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going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develop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backend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connect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with</a:t>
            </a:r>
            <a:r>
              <a:rPr dirty="0" sz="1600" spc="3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MongoDB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database.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693" y="1695250"/>
            <a:ext cx="248273" cy="270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3443" y="1681015"/>
            <a:ext cx="4128248" cy="1119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8591" marR="0">
              <a:lnSpc>
                <a:spcPts val="1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11" b="1">
                <a:solidFill>
                  <a:srgbClr val="ffffff"/>
                </a:solidFill>
                <a:latin typeface="DKIOGT+AgencyFB-Bold"/>
                <a:cs typeface="DKIOGT+AgencyFB-Bold"/>
              </a:rPr>
              <a:t>First,Back-end</a:t>
            </a:r>
            <a:r>
              <a:rPr dirty="0" sz="1600" spc="46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development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refers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development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of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server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side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logic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that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powers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websites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apps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from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behind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scenes.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It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includes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all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code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needed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build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out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database,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server,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application.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693" y="2984300"/>
            <a:ext cx="248273" cy="270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443" y="2970065"/>
            <a:ext cx="4132356" cy="1119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9684" marR="0">
              <a:lnSpc>
                <a:spcPts val="1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Then,</a:t>
            </a:r>
            <a:r>
              <a:rPr dirty="0" sz="1600" spc="39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MongoDB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is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DKIOGT+AgencyFB-Bold"/>
                <a:cs typeface="DKIOGT+AgencyFB-Bold"/>
              </a:rPr>
              <a:t>a</a:t>
            </a:r>
            <a:r>
              <a:rPr dirty="0" sz="1600" spc="57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NoSQL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database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used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store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large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amount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of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data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without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any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traditional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relational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database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table.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Instead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of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rows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coloumns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,MongoDB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used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collections</a:t>
            </a:r>
            <a:r>
              <a:rPr dirty="0" sz="1600" spc="31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documents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dirty="0" sz="1600" spc="30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store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28" b="1">
                <a:solidFill>
                  <a:srgbClr val="ffffff"/>
                </a:solidFill>
                <a:latin typeface="DKIOGT+AgencyFB-Bold"/>
                <a:cs typeface="DKIOGT+AgencyFB-Bold"/>
              </a:rPr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149" y="721200"/>
            <a:ext cx="4212489" cy="6986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50" spc="122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To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connect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mangoDB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database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node.js</a:t>
            </a:r>
          </a:p>
          <a:p>
            <a:pPr marL="285750" marR="0">
              <a:lnSpc>
                <a:spcPts val="1550"/>
              </a:lnSpc>
              <a:spcBef>
                <a:spcPts val="244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application,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we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have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to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download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LTS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version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of</a:t>
            </a:r>
          </a:p>
          <a:p>
            <a:pPr marL="285750" marR="0">
              <a:lnSpc>
                <a:spcPts val="1550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node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js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and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install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on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your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computer.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507686"/>
            <a:ext cx="236652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99" y="1514783"/>
            <a:ext cx="3946444" cy="4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After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installation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,we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check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node.js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and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npm</a:t>
            </a:r>
          </a:p>
          <a:p>
            <a:pPr marL="0" marR="0">
              <a:lnSpc>
                <a:spcPts val="155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version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our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terminal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mac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or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CDM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149" y="2065876"/>
            <a:ext cx="236652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899" y="2072973"/>
            <a:ext cx="3921554" cy="691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Using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 spc="349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npm.init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command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,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we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can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initialize</a:t>
            </a:r>
          </a:p>
          <a:p>
            <a:pPr marL="0" marR="0">
              <a:lnSpc>
                <a:spcPts val="155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node.js.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then,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install</a:t>
            </a:r>
            <a:r>
              <a:rPr dirty="0" sz="1400" spc="35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node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modules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using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npm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express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mongodb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mongoose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cors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command.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49" y="2852361"/>
            <a:ext cx="236652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899" y="2859459"/>
            <a:ext cx="3927066" cy="4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To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run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  <a:r>
              <a:rPr dirty="0" sz="1400" spc="349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module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index.js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file,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we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can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use</a:t>
            </a:r>
            <a:r>
              <a:rPr dirty="0" sz="1400" spc="349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command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nodemon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TKNOF+TimesNewRomanPSMT"/>
                <a:cs typeface="MTKNOF+TimesNewRomanPSMT"/>
              </a:rPr>
              <a:t>index.js.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0702" y="561743"/>
            <a:ext cx="8457638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start,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let’s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directory,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example,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‘scheduler-node’,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install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necessary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libraries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into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running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next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command: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702" y="1201823"/>
            <a:ext cx="3120264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mkdir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scheduler-node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scheduler-node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npm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install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express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--save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npm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install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mongodb@"^2.0.0"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--save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npm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install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mongoskin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–save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702" y="2481983"/>
            <a:ext cx="629577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base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our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application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–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app.js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file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‘scheduler-node’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directory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–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following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content: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702" y="3122062"/>
            <a:ext cx="3355259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express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require('express');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path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require('path');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bodyParser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require("body-parser");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702" y="3975502"/>
            <a:ext cx="5703639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//connect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mongoDB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require('mongoskin').db("mongodb://localhost/testdb",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{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w: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0});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db.bind('event');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772" y="853407"/>
            <a:ext cx="416110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//create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express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use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public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folder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static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522" y="1066767"/>
            <a:ext cx="4685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772" y="1280127"/>
            <a:ext cx="389561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var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=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express();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app.use(express.static(path.join(__dirname,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'public')));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772" y="2133567"/>
            <a:ext cx="3915887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//is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necessary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parsing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POST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request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app.use(bodyParser.json());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app.use(bodyParser.urlencoded({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extended: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true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}));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772" y="3200366"/>
            <a:ext cx="176201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app.listen(3000);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388" y="536883"/>
            <a:ext cx="4141041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Now,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create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index.html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file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‘public’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directory.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will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main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page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where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will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place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our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calendar.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Here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content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this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file: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388" y="1603683"/>
            <a:ext cx="170230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&lt;!doctype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388" y="2031532"/>
            <a:ext cx="233746" cy="448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40" y="2030403"/>
            <a:ext cx="348863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&lt;meta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content="text/html;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charset=utf-8"&gt;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&lt;script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src="codebase/dhtmlxscheduler.js"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138" y="2457123"/>
            <a:ext cx="93808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&gt;&lt;/script&gt;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388" y="2671611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7140" y="2670482"/>
            <a:ext cx="179935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&lt;link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rel="stylesheet"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0138" y="2883842"/>
            <a:ext cx="322387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href="codebase/dhtmlxscheduler.css"&gt;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4388" y="3098331"/>
            <a:ext cx="233746" cy="172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140" y="3097202"/>
            <a:ext cx="323864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&lt;style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type="text/css"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media="screen"&gt;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4142" y="3310562"/>
            <a:ext cx="1643578" cy="130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html,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body{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margin:0px;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padding:0px;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height:100%;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overflow:hidden;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7140" y="4590721"/>
            <a:ext cx="77504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&lt;/style&gt;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4388" y="4804081"/>
            <a:ext cx="109031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&lt;/head&gt;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063" y="478269"/>
            <a:ext cx="398810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&lt;script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type="text/javascript"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charset="utf-8"&gt;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" y="692758"/>
            <a:ext cx="233746" cy="448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7816" y="691629"/>
            <a:ext cx="127804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function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init()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813" y="904989"/>
            <a:ext cx="3321003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scheduler.init('scheduler_here',new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Date(2018,8,4),"month");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063" y="1332838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063" y="1545069"/>
            <a:ext cx="111947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&lt;/script&gt;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5063" y="1971789"/>
            <a:ext cx="223837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&lt;body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onload="init();"&gt;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5063" y="2186277"/>
            <a:ext cx="233746" cy="235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7816" y="2185149"/>
            <a:ext cx="212597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id="scheduler_here"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0813" y="2398509"/>
            <a:ext cx="3749797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class="dhx_cal_container"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style='width:100%;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height:100%;'&gt;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5063" y="2826357"/>
            <a:ext cx="233746" cy="448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4818" y="2825228"/>
            <a:ext cx="25457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class="dhx_cal_navline"&gt;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1821" y="3038588"/>
            <a:ext cx="48351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0813" y="3251948"/>
            <a:ext cx="35800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class="dhx_cal_prev_button"&gt;&amp;nbsp;&lt;/div&gt;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5063" y="3466437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61821" y="3465308"/>
            <a:ext cx="48351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0813" y="3678668"/>
            <a:ext cx="357027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class="dhx_cal_next_button"&gt;&amp;nbsp;&lt;/div&gt;</a:t>
            </a:r>
          </a:p>
          <a:p>
            <a:pPr marL="59100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0942" y="841684"/>
            <a:ext cx="339940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class="dhx_cal_today_button"&gt;&lt;/div&gt;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942" y="1056173"/>
            <a:ext cx="233746" cy="448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7699" y="1055044"/>
            <a:ext cx="2812107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class="dhx_cal_date"&gt;&lt;/div&gt;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class="dhx_cal_tab"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6692" y="1481764"/>
            <a:ext cx="2716805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name="day_tab"&gt;&lt;/div&gt;</a:t>
            </a:r>
          </a:p>
          <a:p>
            <a:pPr marL="59100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class="dhx_cal_tab"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name="week_tab"&gt;&lt;/div&gt;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942" y="1696253"/>
            <a:ext cx="233746" cy="662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7699" y="2121844"/>
            <a:ext cx="21257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class="dhx_cal_tab"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6692" y="2335204"/>
            <a:ext cx="225561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name="month_tab"&gt;&lt;/div&gt;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942" y="2549693"/>
            <a:ext cx="233746" cy="1302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0696" y="2548564"/>
            <a:ext cx="63674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0696" y="2761924"/>
            <a:ext cx="2535983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class="dhx_cal_header"&gt;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class="dhx_cal_data"&gt;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3694" y="3402003"/>
            <a:ext cx="833371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0942" y="3828723"/>
            <a:ext cx="108036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&lt;/body&gt;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0942" y="4042083"/>
            <a:ext cx="424042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basic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HTML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code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needed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working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with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VIVFRG+ArialMT"/>
                <a:cs typeface="VIVFRG+ArialMT"/>
              </a:rPr>
              <a:t>dhtmlxScheduler.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2023-05-02T06:08:02-05:00</dcterms:modified>
</cp:coreProperties>
</file>