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57" d="100"/>
          <a:sy n="57" d="100"/>
        </p:scale>
        <p:origin x="53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F4512-3466-35DE-5017-FBAA7665C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2AA7E-C586-ED15-372B-709284F0E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431E7-43D5-9F2D-3065-24E904765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8CD8-6255-4DCE-BFF9-82D4AB7F160B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8D51E-E095-1C82-2293-79CA814F6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0052C-3694-FAD5-CAD9-8C57437D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7A01-0189-41F9-B907-7EF6F2DB4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31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2A547-ACA9-E903-8936-2A2555600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BA498-136D-04AC-20E5-5DCA176DF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407F4-DA4D-61EE-FFBC-A1F9BDE48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8CD8-6255-4DCE-BFF9-82D4AB7F160B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EFD2C-62B3-9D45-02D0-2C5C8B33A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7E844-0AED-7B50-AE58-E99135CA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7A01-0189-41F9-B907-7EF6F2DB4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71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BC24C3-8233-F3CF-FDEC-47B5C6B40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954C9-B2E2-041A-4C71-E93D9C0EB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96ABB-BE27-1765-454D-CBF224E0B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8CD8-6255-4DCE-BFF9-82D4AB7F160B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027A8-9F0C-AD55-3CDF-E11F80FF9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7B357-B7F1-F797-A058-54E8028D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7A01-0189-41F9-B907-7EF6F2DB4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57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88782-60A2-E7EA-1966-4EE49A380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AB402-C8B3-9199-F648-0C3816830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8992F-D114-9749-81A9-0BD1C3A6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8CD8-6255-4DCE-BFF9-82D4AB7F160B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C052E-7706-AE0D-6E76-2445E257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CCFE8-C87C-9B74-E269-387311BE6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7A01-0189-41F9-B907-7EF6F2DB4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27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F396-2F42-1C35-B24D-83B3A9BA5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8ECAF-E3A6-2A60-76C1-32F715E6E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BFDFC-D8E7-92B2-C411-639616F39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8CD8-6255-4DCE-BFF9-82D4AB7F160B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46716-98E6-9A47-E3B0-F664E426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76732-D600-F1B0-DFCC-241DE164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7A01-0189-41F9-B907-7EF6F2DB4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30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5EFFB-145A-D21D-7C8F-F380D4647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42206-D209-4014-0B72-D22816163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B1D92-676A-258A-7F69-E34C8F820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DB51C-6814-1BFC-1471-D915E503C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8CD8-6255-4DCE-BFF9-82D4AB7F160B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42955-EDA1-3BFB-BD04-B4BD9CD7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AA5FF-A270-EA93-4FEC-AC07B4F9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7A01-0189-41F9-B907-7EF6F2DB4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19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FEC6-3964-840E-67E8-63B274E0E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59FCA-B40C-DD2D-AC5E-F46DBB50F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2C798-4C5A-34A9-C21B-A6FD0F8AB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35B113-D134-B490-E686-B27899B49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9F90A7-7DC3-0A45-A072-7E7F6FF94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C3E6E8-BEE1-9247-599B-7D6534BD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8CD8-6255-4DCE-BFF9-82D4AB7F160B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A8019C-C8D3-CB2F-9F38-53EA4AF72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821192-43D4-DF16-0667-E71FBBC85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7A01-0189-41F9-B907-7EF6F2DB4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613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C1EDC-1B4B-9319-91CA-37E2D1EB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C2208-EBB6-FEAE-740B-0E12D691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8CD8-6255-4DCE-BFF9-82D4AB7F160B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71770-FE64-6C44-2414-362E6CD6F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73E05-EE43-AFE2-B018-F8134EC0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7A01-0189-41F9-B907-7EF6F2DB4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85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05079A-4294-CBC7-AF71-3E57BFC6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8CD8-6255-4DCE-BFF9-82D4AB7F160B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E2A9C9-95C9-C29A-C15D-52785BA3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717BE-ACCB-A5EB-98EE-CB8DD5C7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7A01-0189-41F9-B907-7EF6F2DB4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01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38B8E-8F42-664D-3C1F-622D090EF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E5A5B-59BF-8172-88A5-5096748B8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27BD2-66E1-0208-D164-C87B45D2E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9CD67-B1BE-0527-A4D5-AC70677D1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8CD8-6255-4DCE-BFF9-82D4AB7F160B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3B3DA-6AA8-EE5E-F83B-EBA9FBBAE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28B5B-26A5-90AB-BEB9-D13C7EC82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7A01-0189-41F9-B907-7EF6F2DB4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98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772B-2C73-9110-4514-FB00C5308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A8B912-6C02-5B11-BF0C-25075456D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CFF8E-9D0D-D538-353A-0EFB18467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2BB7B-188F-AE54-BDC8-D6C5B7D40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8CD8-6255-4DCE-BFF9-82D4AB7F160B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37C0A-DCB9-EB82-D94F-78D9CD645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D2F0E-35C2-142E-935E-60472A0A7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7A01-0189-41F9-B907-7EF6F2DB4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51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C9B272-CCEE-CF1A-BC7E-77A2ACD8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68B4F-F2EF-BF4A-0150-5026BE8CD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235A5-475C-42CC-0E6D-927C3A603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F8CD8-6255-4DCE-BFF9-82D4AB7F160B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F9597-43E8-8D9C-B37F-CE8EACFB6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71F0C-6162-4CEF-A777-3E86C4A15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F7A01-0189-41F9-B907-7EF6F2DB4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44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elay 5">
            <a:extLst>
              <a:ext uri="{FF2B5EF4-FFF2-40B4-BE49-F238E27FC236}">
                <a16:creationId xmlns:a16="http://schemas.microsoft.com/office/drawing/2014/main" id="{8F1F1C40-815A-EB17-E2C9-7742AD78F4BC}"/>
              </a:ext>
            </a:extLst>
          </p:cNvPr>
          <p:cNvSpPr/>
          <p:nvPr/>
        </p:nvSpPr>
        <p:spPr>
          <a:xfrm rot="10800000">
            <a:off x="-4485" y="264349"/>
            <a:ext cx="430307" cy="820271"/>
          </a:xfrm>
          <a:prstGeom prst="flowChartDela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E55260-2762-4012-8AB7-04976EFFE479}"/>
              </a:ext>
            </a:extLst>
          </p:cNvPr>
          <p:cNvSpPr/>
          <p:nvPr/>
        </p:nvSpPr>
        <p:spPr>
          <a:xfrm>
            <a:off x="425823" y="264350"/>
            <a:ext cx="11340355" cy="82027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1F0C7B-E64C-9929-D97C-A09E4BB74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1746953" y="264350"/>
            <a:ext cx="445047" cy="8291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58D675D-B319-6D85-582B-85677C90B891}"/>
              </a:ext>
            </a:extLst>
          </p:cNvPr>
          <p:cNvSpPr/>
          <p:nvPr/>
        </p:nvSpPr>
        <p:spPr>
          <a:xfrm>
            <a:off x="243841" y="914400"/>
            <a:ext cx="11684000" cy="5580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00FF"/>
              </a:highlight>
            </a:endParaRPr>
          </a:p>
        </p:txBody>
      </p:sp>
      <p:sp>
        <p:nvSpPr>
          <p:cNvPr id="12" name="Flowchart: Delay 11">
            <a:extLst>
              <a:ext uri="{FF2B5EF4-FFF2-40B4-BE49-F238E27FC236}">
                <a16:creationId xmlns:a16="http://schemas.microsoft.com/office/drawing/2014/main" id="{78122EF2-0FF6-01A9-751F-D62E03CAF25D}"/>
              </a:ext>
            </a:extLst>
          </p:cNvPr>
          <p:cNvSpPr/>
          <p:nvPr/>
        </p:nvSpPr>
        <p:spPr>
          <a:xfrm>
            <a:off x="11927841" y="914400"/>
            <a:ext cx="45719" cy="170220"/>
          </a:xfrm>
          <a:prstGeom prst="flowChartDelay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295F32-7E94-AF67-1E84-5DB79D547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40956" y="914399"/>
            <a:ext cx="131867" cy="1790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4038DC-1896-D793-19E7-6DEEA9AE4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9178" y="914399"/>
            <a:ext cx="135129" cy="18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7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Mohan Sai P</dc:creator>
  <cp:lastModifiedBy>Mohan Sai P</cp:lastModifiedBy>
  <cp:revision>1</cp:revision>
  <dcterms:created xsi:type="dcterms:W3CDTF">2025-05-04T12:11:16Z</dcterms:created>
  <dcterms:modified xsi:type="dcterms:W3CDTF">2025-05-04T12:11:36Z</dcterms:modified>
</cp:coreProperties>
</file>