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1%20Introduction/Data%20wrangling%20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professional-certificates/ibm-data-science?&amp;instructo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navassherif98/IBM_Data_Science_Professional_Certification/blob/master/10.Applied_Data_Science_Capstone/Week%201%20Introduction/Data%20Collection%20Api%20.ipynb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navassherif98/IBM_Data_Science_Professional_Certification/blob/master/10.Applied_Data_Science_Capstone/Week%201%20Introduction/Data%20Collection%20with%20Web%20Scraping.ipynb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950901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Mohan Sri Krishna Teja Saladi</a:t>
            </a:r>
            <a:endParaRPr lang="en-IN"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13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/0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7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4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4082656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https://github.com/navassherif98/IBM_Data_Science_Professional_Certification/blob/master/10.Applied_Data_Science_Capstone/Week%201%20Introduction/Data%20wrangling%20.ipynb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25436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256736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1338187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288540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013004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271117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3"/>
              </a:rPr>
              <a:t>https://github.com/navassherif98/IBM_Data_Science_Professional_Certification/blob/master/10.Applied_Data_Science_Capstone/Week%201%20Introduction/Data%20Collection%20Api%20.ipynb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28240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7"/>
              </a:rPr>
              <a:t>https://github.com/navassherif98/IBM_Data_Science_Professional_Certification/blob/master/10.Applied_Data_Science_Capstone/Week%201%20Introduction/Data%20Collection%20with%20Web%20Scraping.ipynb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2742</Words>
  <Application>Microsoft Office PowerPoint</Application>
  <PresentationFormat>Widescreen</PresentationFormat>
  <Paragraphs>276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Teja S</cp:lastModifiedBy>
  <cp:revision>2</cp:revision>
  <dcterms:created xsi:type="dcterms:W3CDTF">2021-08-26T16:53:12Z</dcterms:created>
  <dcterms:modified xsi:type="dcterms:W3CDTF">2024-07-13T10:28:19Z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