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4ECCB9C-4DBA-484B-8D3F-D01F8862C888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434572-07AA-468E-A4D9-981E0DB825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rmAutofit/>
          </a:bodyPr>
          <a:lstStyle/>
          <a:p>
            <a:r>
              <a:rPr lang="en-US" b="1" u="sng" dirty="0"/>
              <a:t>Bootstrap Images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500174"/>
            <a:ext cx="8215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Bootstrap supports for images. There are three classes in Bootstrap that can be used to apply some simple style to the images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The following classes add style to the images: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1538" y="3143248"/>
          <a:ext cx="6858048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3429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.img-rounded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adds border-radius to give the image rounded corners.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.img-circle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makes the entire image round by adding border-radius.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.img-thumbnail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+mn-lt"/>
                        </a:rPr>
                        <a:t>It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+mn-lt"/>
                        </a:rPr>
                        <a:t>adds a bit of padding and a gray border.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Image-rounded Example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92935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 </a:t>
            </a:r>
            <a:r>
              <a:rPr lang="en-US" sz="1800" b="1" dirty="0"/>
              <a:t>class .</a:t>
            </a:r>
            <a:r>
              <a:rPr lang="en-US" sz="1800" b="1" dirty="0" err="1"/>
              <a:t>img</a:t>
            </a:r>
            <a:r>
              <a:rPr lang="en-US" sz="1800" b="1" dirty="0"/>
              <a:t>-rounded </a:t>
            </a:r>
            <a:r>
              <a:rPr lang="en-US" sz="1800" dirty="0"/>
              <a:t>is used to add rounded corners to an </a:t>
            </a:r>
            <a:r>
              <a:rPr lang="en-US" sz="1800" dirty="0" smtClean="0"/>
              <a:t>image.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/>
              <a:t>Example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r>
              <a:rPr lang="en-US" sz="1800" dirty="0"/>
              <a:t>&lt;!DOCTYPE html</a:t>
            </a:r>
            <a:r>
              <a:rPr lang="en-US" sz="1800" b="1" dirty="0"/>
              <a:t>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&lt;html</a:t>
            </a:r>
            <a:r>
              <a:rPr lang="en-US" sz="1800" dirty="0"/>
              <a:t> </a:t>
            </a:r>
            <a:r>
              <a:rPr lang="en-US" sz="1800" dirty="0" err="1"/>
              <a:t>lang</a:t>
            </a:r>
            <a:r>
              <a:rPr lang="en-US" sz="1800" dirty="0"/>
              <a:t>="en"</a:t>
            </a:r>
            <a:r>
              <a:rPr lang="en-US" sz="1800" b="1" dirty="0"/>
              <a:t>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</a:t>
            </a:r>
            <a:r>
              <a:rPr lang="en-US" sz="1800" b="1" dirty="0"/>
              <a:t>&lt;head&gt;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  </a:t>
            </a:r>
            <a:r>
              <a:rPr lang="en-US" sz="1800" b="1" dirty="0"/>
              <a:t>&lt;title&gt;</a:t>
            </a:r>
            <a:r>
              <a:rPr lang="en-US" sz="1800" dirty="0"/>
              <a:t>Bootstrap image</a:t>
            </a:r>
            <a:r>
              <a:rPr lang="en-US" sz="1800" b="1" dirty="0"/>
              <a:t>&lt;/title&gt;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&lt;link</a:t>
            </a:r>
            <a:r>
              <a:rPr lang="en-US" sz="1800" dirty="0"/>
              <a:t> </a:t>
            </a:r>
            <a:r>
              <a:rPr lang="en-US" sz="1800" dirty="0" err="1"/>
              <a:t>rel</a:t>
            </a:r>
            <a:r>
              <a:rPr lang="en-US" sz="1800" dirty="0"/>
              <a:t>="</a:t>
            </a:r>
            <a:r>
              <a:rPr lang="en-US" sz="1800" dirty="0" err="1"/>
              <a:t>stylesheet</a:t>
            </a:r>
            <a:r>
              <a:rPr lang="en-US" sz="1800" dirty="0"/>
              <a:t>" </a:t>
            </a:r>
            <a:r>
              <a:rPr lang="en-US" sz="1800" dirty="0" err="1"/>
              <a:t>href</a:t>
            </a:r>
            <a:r>
              <a:rPr lang="en-US" sz="1800" dirty="0"/>
              <a:t>="https://maxcdn.bootstrapcdn.com/bootstrap/3.3.6/css/bootstrap.min.css"</a:t>
            </a:r>
            <a:r>
              <a:rPr lang="en-US" sz="1800" b="1" dirty="0"/>
              <a:t>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&lt;/head&gt;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&lt;body&gt;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&lt;div</a:t>
            </a:r>
            <a:r>
              <a:rPr lang="en-US" sz="1800" dirty="0"/>
              <a:t> class="container"</a:t>
            </a:r>
            <a:r>
              <a:rPr lang="en-US" sz="1800" b="1" dirty="0"/>
              <a:t>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 </a:t>
            </a:r>
            <a:r>
              <a:rPr lang="en-US" sz="1800" b="1" dirty="0"/>
              <a:t>&lt;h2&gt;</a:t>
            </a:r>
            <a:r>
              <a:rPr lang="en-US" sz="1800" dirty="0"/>
              <a:t>Rounded Corners</a:t>
            </a:r>
            <a:r>
              <a:rPr lang="en-US" sz="1800" b="1" dirty="0"/>
              <a:t>&lt;/h2&gt;</a:t>
            </a:r>
            <a:r>
              <a:rPr lang="en-US" sz="1800" dirty="0"/>
              <a:t>           </a:t>
            </a:r>
          </a:p>
          <a:p>
            <a:pPr>
              <a:buNone/>
            </a:pPr>
            <a:r>
              <a:rPr lang="en-US" sz="1800" dirty="0"/>
              <a:t>  </a:t>
            </a:r>
            <a:r>
              <a:rPr lang="en-US" sz="1800" b="1" dirty="0"/>
              <a:t>&lt;img</a:t>
            </a:r>
            <a:r>
              <a:rPr lang="en-US" sz="1800" dirty="0"/>
              <a:t> </a:t>
            </a:r>
            <a:r>
              <a:rPr lang="en-US" sz="1800" dirty="0" err="1"/>
              <a:t>src</a:t>
            </a:r>
            <a:r>
              <a:rPr lang="en-US" sz="1800" dirty="0"/>
              <a:t>="abc.jpg" class="img-rounded" alt="</a:t>
            </a:r>
            <a:r>
              <a:rPr lang="en-US" sz="1800" dirty="0" err="1"/>
              <a:t>abc</a:t>
            </a:r>
            <a:r>
              <a:rPr lang="en-US" sz="1800" dirty="0"/>
              <a:t>" width="300" height="250"</a:t>
            </a:r>
            <a:r>
              <a:rPr lang="en-US" sz="1800" b="1" dirty="0"/>
              <a:t>&gt;</a:t>
            </a:r>
            <a:r>
              <a:rPr lang="en-US" sz="1800" dirty="0"/>
              <a:t>   </a:t>
            </a:r>
          </a:p>
          <a:p>
            <a:pPr>
              <a:buNone/>
            </a:pPr>
            <a:r>
              <a:rPr lang="en-US" sz="1800" b="1" dirty="0"/>
              <a:t>&lt;/div&gt;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&lt;script</a:t>
            </a:r>
            <a:r>
              <a:rPr lang="en-US" sz="1800" dirty="0"/>
              <a:t> </a:t>
            </a:r>
            <a:r>
              <a:rPr lang="en-US" sz="1800" dirty="0" err="1"/>
              <a:t>src</a:t>
            </a:r>
            <a:r>
              <a:rPr lang="en-US" sz="1800" dirty="0"/>
              <a:t>="https://ajax.googleapis.com/ajax/libs/jquery/1.12.0/jquery.min.js"</a:t>
            </a:r>
            <a:r>
              <a:rPr lang="en-US" sz="1800" b="1" dirty="0"/>
              <a:t>&gt;&lt;/script&gt;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</a:t>
            </a:r>
            <a:r>
              <a:rPr lang="en-US" sz="1800" b="1" dirty="0"/>
              <a:t>&lt;script</a:t>
            </a:r>
            <a:r>
              <a:rPr lang="en-US" sz="1800" dirty="0"/>
              <a:t> </a:t>
            </a:r>
            <a:r>
              <a:rPr lang="en-US" sz="1800" dirty="0" err="1"/>
              <a:t>src</a:t>
            </a:r>
            <a:r>
              <a:rPr lang="en-US" sz="1800" dirty="0"/>
              <a:t>="https://maxcdn.bootstrapcdn.com/bootstrap/3.3.6/js/bootstrap.min.js"</a:t>
            </a:r>
            <a:r>
              <a:rPr lang="en-US" sz="1800" b="1" dirty="0"/>
              <a:t>&gt;&lt;/script&gt;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&lt;/body&gt;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&lt;/html&gt;</a:t>
            </a:r>
            <a:r>
              <a:rPr lang="en-US" sz="1800" dirty="0"/>
              <a:t>  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Output:-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56000" y="2490787"/>
            <a:ext cx="32575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 Image-circle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The </a:t>
            </a:r>
            <a:r>
              <a:rPr lang="en-US" sz="1800" b="1" dirty="0"/>
              <a:t>class .</a:t>
            </a:r>
            <a:r>
              <a:rPr lang="en-US" sz="1800" b="1" dirty="0" err="1"/>
              <a:t>img</a:t>
            </a:r>
            <a:r>
              <a:rPr lang="en-US" sz="1800" b="1" dirty="0"/>
              <a:t>-circle</a:t>
            </a:r>
            <a:r>
              <a:rPr lang="en-US" sz="1800" dirty="0"/>
              <a:t> is used to shape the image to a </a:t>
            </a:r>
            <a:r>
              <a:rPr lang="en-US" sz="1800" dirty="0" smtClean="0"/>
              <a:t>circle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b="1" dirty="0"/>
              <a:t>Example</a:t>
            </a:r>
            <a:r>
              <a:rPr lang="en-US" sz="1800" b="1" dirty="0" smtClean="0"/>
              <a:t>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&lt;!DOCTYPE html&gt;  </a:t>
            </a:r>
          </a:p>
          <a:p>
            <a:pPr>
              <a:buNone/>
            </a:pPr>
            <a:r>
              <a:rPr lang="en-US" sz="1800" dirty="0" smtClean="0"/>
              <a:t>&lt;html </a:t>
            </a:r>
            <a:r>
              <a:rPr lang="en-US" sz="1800" dirty="0" err="1" smtClean="0"/>
              <a:t>lang</a:t>
            </a:r>
            <a:r>
              <a:rPr lang="en-US" sz="1800" dirty="0" smtClean="0"/>
              <a:t>="en"&gt;  </a:t>
            </a:r>
          </a:p>
          <a:p>
            <a:pPr>
              <a:buNone/>
            </a:pPr>
            <a:r>
              <a:rPr lang="en-US" sz="1800" dirty="0" smtClean="0"/>
              <a:t> &lt;head&gt;  </a:t>
            </a:r>
          </a:p>
          <a:p>
            <a:pPr>
              <a:buNone/>
            </a:pPr>
            <a:r>
              <a:rPr lang="en-US" sz="1800" dirty="0" smtClean="0"/>
              <a:t>   &lt;title&gt;Bootstrap image&lt;/title&gt;  </a:t>
            </a:r>
          </a:p>
          <a:p>
            <a:pPr>
              <a:buNone/>
            </a:pPr>
            <a:r>
              <a:rPr lang="en-US" sz="1800" dirty="0" smtClean="0"/>
              <a:t>&lt;link </a:t>
            </a:r>
            <a:r>
              <a:rPr lang="en-US" sz="1800" dirty="0" err="1" smtClean="0"/>
              <a:t>rel</a:t>
            </a:r>
            <a:r>
              <a:rPr lang="en-US" sz="1800" dirty="0" smtClean="0"/>
              <a:t>="</a:t>
            </a:r>
            <a:r>
              <a:rPr lang="en-US" sz="1800" dirty="0" err="1" smtClean="0"/>
              <a:t>stylesheet</a:t>
            </a:r>
            <a:r>
              <a:rPr lang="en-US" sz="1800" dirty="0" smtClean="0"/>
              <a:t>" </a:t>
            </a:r>
            <a:r>
              <a:rPr lang="en-US" sz="1800" dirty="0" err="1" smtClean="0"/>
              <a:t>href</a:t>
            </a:r>
            <a:r>
              <a:rPr lang="en-US" sz="1800" dirty="0" smtClean="0"/>
              <a:t>="https://maxcdn.bootstrapcdn.com/bootstrap/3.3.6/css/bootstrap.min.css"&gt;</a:t>
            </a:r>
          </a:p>
          <a:p>
            <a:pPr>
              <a:buNone/>
            </a:pPr>
            <a:r>
              <a:rPr lang="en-US" sz="1800" dirty="0" smtClean="0"/>
              <a:t>&lt;/head&gt;  </a:t>
            </a:r>
          </a:p>
          <a:p>
            <a:pPr>
              <a:buNone/>
            </a:pPr>
            <a:r>
              <a:rPr lang="en-US" sz="1800" dirty="0" smtClean="0"/>
              <a:t>&lt;body&gt;  </a:t>
            </a:r>
          </a:p>
          <a:p>
            <a:pPr>
              <a:buNone/>
            </a:pPr>
            <a:r>
              <a:rPr lang="en-US" sz="1800" dirty="0" smtClean="0"/>
              <a:t>&lt;div class="container"&gt;  </a:t>
            </a:r>
          </a:p>
          <a:p>
            <a:pPr>
              <a:buNone/>
            </a:pPr>
            <a:r>
              <a:rPr lang="en-US" sz="1800" dirty="0" smtClean="0"/>
              <a:t>  &lt;h2&gt;Circle&lt;/h2&gt;        </a:t>
            </a:r>
          </a:p>
          <a:p>
            <a:pPr>
              <a:buNone/>
            </a:pPr>
            <a:r>
              <a:rPr lang="en-US" sz="1800" dirty="0" smtClean="0"/>
              <a:t>  &lt;img </a:t>
            </a:r>
            <a:r>
              <a:rPr lang="en-US" sz="1800" dirty="0" err="1" smtClean="0"/>
              <a:t>src</a:t>
            </a:r>
            <a:r>
              <a:rPr lang="en-US" sz="1800" dirty="0" smtClean="0"/>
              <a:t>="good-morning.jpg" class="img-circle" alt="</a:t>
            </a:r>
            <a:r>
              <a:rPr lang="en-US" sz="1800" dirty="0" err="1" smtClean="0"/>
              <a:t>abc</a:t>
            </a:r>
            <a:r>
              <a:rPr lang="en-US" sz="1800" dirty="0" smtClean="0"/>
              <a:t>"  width="300" height="250"&gt;   </a:t>
            </a:r>
          </a:p>
          <a:p>
            <a:pPr>
              <a:buNone/>
            </a:pPr>
            <a:r>
              <a:rPr lang="en-US" sz="1800" dirty="0" smtClean="0"/>
              <a:t>&lt;/div&gt;  </a:t>
            </a:r>
          </a:p>
          <a:p>
            <a:pPr>
              <a:buNone/>
            </a:pPr>
            <a:r>
              <a:rPr lang="en-US" sz="1800" dirty="0" smtClean="0"/>
              <a:t>  </a:t>
            </a:r>
          </a:p>
          <a:p>
            <a:pPr>
              <a:buNone/>
            </a:pPr>
            <a:r>
              <a:rPr lang="en-US" sz="1800" dirty="0" smtClean="0"/>
              <a:t>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="https://ajax.googleapis.com/ajax/libs/jquery/1.12.0/jquery.min.js"&gt;&lt;/script&gt;  </a:t>
            </a:r>
          </a:p>
          <a:p>
            <a:pPr>
              <a:buNone/>
            </a:pPr>
            <a:r>
              <a:rPr lang="en-US" sz="1800" dirty="0" smtClean="0"/>
              <a:t> 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="https://maxcdn.bootstrapcdn.com/bootstrap/3.3.6/js/bootstrap.min.js"&gt;&lt;/script&gt;  </a:t>
            </a:r>
          </a:p>
          <a:p>
            <a:pPr>
              <a:buNone/>
            </a:pPr>
            <a:r>
              <a:rPr lang="en-US" sz="1800" dirty="0" smtClean="0"/>
              <a:t> &lt;/body&gt;  </a:t>
            </a:r>
          </a:p>
          <a:p>
            <a:pPr>
              <a:buNone/>
            </a:pPr>
            <a:r>
              <a:rPr lang="en-US" sz="1800" dirty="0" smtClean="0"/>
              <a:t>&lt;/html&gt;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Output:-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57298"/>
            <a:ext cx="5357850" cy="434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 Thumbnail Image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 </a:t>
            </a:r>
            <a:r>
              <a:rPr lang="en-US" sz="1800" b="1" dirty="0"/>
              <a:t>class .</a:t>
            </a:r>
            <a:r>
              <a:rPr lang="en-US" sz="1800" b="1" dirty="0" err="1"/>
              <a:t>img</a:t>
            </a:r>
            <a:r>
              <a:rPr lang="en-US" sz="1800" b="1" dirty="0"/>
              <a:t>-thumbnail </a:t>
            </a:r>
            <a:r>
              <a:rPr lang="en-US" sz="1800" dirty="0"/>
              <a:t>is used to shape an image to a </a:t>
            </a:r>
            <a:r>
              <a:rPr lang="en-US" sz="1800" dirty="0" smtClean="0"/>
              <a:t>thumbnail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/>
              <a:t>Example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r>
              <a:rPr lang="en-US" sz="1800" dirty="0" smtClean="0"/>
              <a:t>&lt;!</a:t>
            </a:r>
            <a:r>
              <a:rPr lang="en-US" sz="1800" dirty="0"/>
              <a:t>DOCTYPE html</a:t>
            </a:r>
            <a:r>
              <a:rPr lang="en-US" sz="1800" b="1" dirty="0"/>
              <a:t>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&lt;html</a:t>
            </a:r>
            <a:r>
              <a:rPr lang="en-US" sz="1800" dirty="0"/>
              <a:t> </a:t>
            </a:r>
            <a:r>
              <a:rPr lang="en-US" sz="1800" dirty="0" err="1"/>
              <a:t>lang</a:t>
            </a:r>
            <a:r>
              <a:rPr lang="en-US" sz="1800" dirty="0"/>
              <a:t>="en"</a:t>
            </a:r>
            <a:r>
              <a:rPr lang="en-US" sz="1800" b="1" dirty="0"/>
              <a:t>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</a:t>
            </a:r>
            <a:r>
              <a:rPr lang="en-US" sz="1800" b="1" dirty="0"/>
              <a:t>&lt;head&gt;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  </a:t>
            </a:r>
            <a:r>
              <a:rPr lang="en-US" sz="1800" b="1" dirty="0"/>
              <a:t>&lt;title&gt;</a:t>
            </a:r>
            <a:r>
              <a:rPr lang="en-US" sz="1800" dirty="0"/>
              <a:t>Bootstrap image</a:t>
            </a:r>
            <a:r>
              <a:rPr lang="en-US" sz="1800" b="1" dirty="0"/>
              <a:t>&lt;/title&gt;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&lt;link</a:t>
            </a:r>
            <a:r>
              <a:rPr lang="en-US" sz="1800" dirty="0"/>
              <a:t> </a:t>
            </a:r>
            <a:r>
              <a:rPr lang="en-US" sz="1800" dirty="0" err="1"/>
              <a:t>rel</a:t>
            </a:r>
            <a:r>
              <a:rPr lang="en-US" sz="1800" dirty="0"/>
              <a:t>="</a:t>
            </a:r>
            <a:r>
              <a:rPr lang="en-US" sz="1800" dirty="0" err="1"/>
              <a:t>stylesheet</a:t>
            </a:r>
            <a:r>
              <a:rPr lang="en-US" sz="1800" dirty="0"/>
              <a:t>" </a:t>
            </a:r>
            <a:r>
              <a:rPr lang="en-US" sz="1800" dirty="0" err="1"/>
              <a:t>href</a:t>
            </a:r>
            <a:r>
              <a:rPr lang="en-US" sz="1800" dirty="0"/>
              <a:t>="https://maxcdn.bootstrapcdn.com/bootstrap/3.3.6/css/bootstrap.min.css"</a:t>
            </a:r>
            <a:r>
              <a:rPr lang="en-US" sz="1800" b="1" dirty="0"/>
              <a:t>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&lt;/head&gt;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&lt;body&gt;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&lt;div</a:t>
            </a:r>
            <a:r>
              <a:rPr lang="en-US" sz="1800" dirty="0"/>
              <a:t> class="container"</a:t>
            </a:r>
            <a:r>
              <a:rPr lang="en-US" sz="1800" b="1" dirty="0"/>
              <a:t>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 </a:t>
            </a:r>
            <a:r>
              <a:rPr lang="en-US" sz="1800" b="1" dirty="0"/>
              <a:t>&lt;h2&gt;</a:t>
            </a:r>
            <a:r>
              <a:rPr lang="en-US" sz="1800" dirty="0"/>
              <a:t>Thumbnail</a:t>
            </a:r>
            <a:r>
              <a:rPr lang="en-US" sz="1800" b="1" dirty="0"/>
              <a:t>&lt;/h2&gt;</a:t>
            </a:r>
            <a:r>
              <a:rPr lang="en-US" sz="1800" dirty="0"/>
              <a:t>            </a:t>
            </a:r>
          </a:p>
          <a:p>
            <a:pPr>
              <a:buNone/>
            </a:pPr>
            <a:r>
              <a:rPr lang="en-US" sz="1800" dirty="0"/>
              <a:t>  </a:t>
            </a:r>
            <a:r>
              <a:rPr lang="en-US" sz="1800" b="1" dirty="0"/>
              <a:t>&lt;img</a:t>
            </a:r>
            <a:r>
              <a:rPr lang="en-US" sz="1800" dirty="0"/>
              <a:t> </a:t>
            </a:r>
            <a:r>
              <a:rPr lang="en-US" sz="1800" dirty="0" err="1"/>
              <a:t>src</a:t>
            </a:r>
            <a:r>
              <a:rPr lang="en-US" sz="1800" dirty="0"/>
              <a:t>="abc.jpg" class="img-thumbnail" alt="</a:t>
            </a:r>
            <a:r>
              <a:rPr lang="en-US" sz="1800" dirty="0" err="1"/>
              <a:t>abc</a:t>
            </a:r>
            <a:r>
              <a:rPr lang="en-US" sz="1800" dirty="0"/>
              <a:t>" width="300" height="250"</a:t>
            </a:r>
            <a:r>
              <a:rPr lang="en-US" sz="1800" b="1" dirty="0"/>
              <a:t>&gt;</a:t>
            </a:r>
            <a:r>
              <a:rPr lang="en-US" sz="1800" dirty="0"/>
              <a:t>   </a:t>
            </a:r>
          </a:p>
          <a:p>
            <a:pPr>
              <a:buNone/>
            </a:pPr>
            <a:r>
              <a:rPr lang="en-US" sz="1800" b="1" dirty="0"/>
              <a:t>&lt;/div&gt;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&lt;script</a:t>
            </a:r>
            <a:r>
              <a:rPr lang="en-US" sz="1800" dirty="0"/>
              <a:t> </a:t>
            </a:r>
            <a:r>
              <a:rPr lang="en-US" sz="1800" dirty="0" err="1"/>
              <a:t>src</a:t>
            </a:r>
            <a:r>
              <a:rPr lang="en-US" sz="1800" dirty="0"/>
              <a:t>="https://ajax.googleapis.com/ajax/libs/jquery/1.12.0/jquery.min.js"</a:t>
            </a:r>
            <a:r>
              <a:rPr lang="en-US" sz="1800" b="1" dirty="0"/>
              <a:t>&gt;&lt;/script&gt;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</a:t>
            </a:r>
            <a:r>
              <a:rPr lang="en-US" sz="1800" b="1" dirty="0"/>
              <a:t>&lt;script</a:t>
            </a:r>
            <a:r>
              <a:rPr lang="en-US" sz="1800" dirty="0"/>
              <a:t> </a:t>
            </a:r>
            <a:r>
              <a:rPr lang="en-US" sz="1800" dirty="0" err="1"/>
              <a:t>src</a:t>
            </a:r>
            <a:r>
              <a:rPr lang="en-US" sz="1800" dirty="0"/>
              <a:t>="https://maxcdn.bootstrapcdn.com/bootstrap/3.3.6/js/bootstrap.min.js"</a:t>
            </a:r>
            <a:r>
              <a:rPr lang="en-US" sz="1800" b="1" dirty="0"/>
              <a:t>&gt;&lt;/script&gt;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</a:t>
            </a:r>
            <a:r>
              <a:rPr lang="en-US" sz="1800" b="1" dirty="0"/>
              <a:t>&lt;/body&gt;</a:t>
            </a: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&lt;/html&gt;</a:t>
            </a:r>
            <a:r>
              <a:rPr lang="en-US" sz="1800" dirty="0"/>
              <a:t>  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IN" sz="1800" b="1" dirty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Output:-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13137" y="2676525"/>
            <a:ext cx="33432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Advancement in Bootstrap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3786214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jQuery was dropped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Bootstrap 5 is using </a:t>
            </a:r>
            <a:r>
              <a:rPr lang="en-US" dirty="0" smtClean="0"/>
              <a:t> Vanilla </a:t>
            </a:r>
            <a:r>
              <a:rPr lang="en-US" dirty="0"/>
              <a:t>JavaScript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Internet Explorer support is removed </a:t>
            </a:r>
            <a:endParaRPr lang="en-US" dirty="0" smtClean="0"/>
          </a:p>
          <a:p>
            <a:r>
              <a:rPr lang="en-US" dirty="0" smtClean="0"/>
              <a:t> Responsive </a:t>
            </a:r>
            <a:r>
              <a:rPr lang="en-US" dirty="0"/>
              <a:t>Font Size support is </a:t>
            </a:r>
            <a:r>
              <a:rPr lang="en-US" dirty="0" smtClean="0"/>
              <a:t>added</a:t>
            </a:r>
          </a:p>
          <a:p>
            <a:r>
              <a:rPr lang="en-US" dirty="0"/>
              <a:t>Bootstrap 5 has got RTL support for other languages that are from right to left.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/>
          <a:lstStyle/>
          <a:p>
            <a:r>
              <a:rPr lang="en-US" dirty="0" smtClean="0"/>
              <a:t> SVG Icons library added</a:t>
            </a:r>
          </a:p>
          <a:p>
            <a:r>
              <a:rPr lang="en-US" dirty="0" smtClean="0"/>
              <a:t> Faster and lighter</a:t>
            </a:r>
          </a:p>
          <a:p>
            <a:r>
              <a:rPr lang="en-US" dirty="0" smtClean="0"/>
              <a:t> Highly customizable via Utilities API &amp; extended colors </a:t>
            </a:r>
          </a:p>
          <a:p>
            <a:r>
              <a:rPr lang="en-US" dirty="0" smtClean="0"/>
              <a:t> Improved &amp; enhanced grid system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189</TotalTime>
  <Words>160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Bootstrap Images </vt:lpstr>
      <vt:lpstr>Bootstrap Image-rounded Example </vt:lpstr>
      <vt:lpstr>Output:-</vt:lpstr>
      <vt:lpstr>Bootstrap Image-circle Example </vt:lpstr>
      <vt:lpstr>Output:-</vt:lpstr>
      <vt:lpstr>Bootstrap Thumbnail Image Example </vt:lpstr>
      <vt:lpstr>Output:-</vt:lpstr>
      <vt:lpstr>Advancement in Bootstrap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Images </dc:title>
  <dc:creator>Mayur</dc:creator>
  <cp:lastModifiedBy>Mayur</cp:lastModifiedBy>
  <cp:revision>3</cp:revision>
  <dcterms:created xsi:type="dcterms:W3CDTF">2023-05-29T13:50:15Z</dcterms:created>
  <dcterms:modified xsi:type="dcterms:W3CDTF">2023-05-30T12:45:53Z</dcterms:modified>
</cp:coreProperties>
</file>