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4D43-025D-4B07-9DC1-839C81C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CBBE-9B71-4592-B641-C205D9E71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5C1-B4F3-4542-BC93-D2D7FD2E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8426-866A-4D55-A911-64369BD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B880-1E1B-4322-83DB-44099304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69D0-953C-4E6C-929C-9F929B12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6D3C-BE91-46AC-B7DF-EEA5F89C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50B9-AC80-41EE-8A8C-AFEE5C10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537D-8824-4E45-9C68-47E26285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1D2D-F49E-4C42-8119-DFD7CF6A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4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BAF78-283C-489B-AAE7-9E3B345C2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BF33-F05B-4BC8-A901-0AA2CC87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9002-2563-4865-9F43-A001DAB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7E01-E653-4EC6-9B51-82614ABC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699E-6A5B-414C-B3DD-62B5787B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1B22-47C9-4796-BB7A-7D9E27C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1548-BEF7-4DF7-A9F0-A9B7BA97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CCCE-588D-482B-B4E3-2E00764E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F68E-A72B-42F0-A391-034699B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8D8B-A222-4926-9D1F-167716DE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2E1E-F1B8-4182-AFD7-3877D7D8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8682-8340-4CF1-8F43-CE92B919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9C27-8023-4600-8582-DF0FF19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8970A-2A29-4DBE-B10C-DACF17E5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CC3-F6A5-4E3C-B1AB-B125B1C2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C380-A0CD-4D36-B694-7AAB920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C4B4-7163-4263-9CAD-76DE30B57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10C0E-62A0-4EA4-AE05-EBC6CCDB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AAC3-8182-4CE2-A9A0-3657CCBE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0F32E-0D73-4556-9C00-EB71D9EF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D457-B929-4ACC-BDBD-60DBADB2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E5BB-E982-498F-9A89-993D2DF1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C607-7C08-4E49-B09D-D7EF9FFB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7C7A-65D5-49B7-9CA4-69EC0B2B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3BEE9-0FD5-4F1E-8C6C-601F1B4F5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520E-5DE0-4B86-824B-E749FB82D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E4D8A-E210-48B7-AC1A-12B59F5A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AABD7-928C-4B95-BC27-FAB2B695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D19C7-2BB7-4024-8508-51FF04FC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C376-4944-427D-933B-337509D5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05524-5620-46D3-946A-9D6EED77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85E72-2F09-4C0D-96DB-AB998BEF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E02B-CBFC-44ED-99B9-FB921BB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19DA4-8BED-4C62-A9E4-1A366A34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76A49-6579-4EC4-BEE4-44C36EE4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BACC4-2C68-4CA2-A5A2-2745F7B9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372E-A14A-4416-A8BA-55CCB7CC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111A-3CDE-45FC-9489-82260184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3EFA-A1C9-4D11-96B3-AF7FA57BB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15E9-BE2F-454B-A4BF-344ED625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D23BA-4B08-4CC1-AA39-C111CEC5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79D70-9005-46E1-B24E-7A64103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A590-90CC-4C15-B72D-83F5B6CD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0C3F9-1056-47D4-9DBB-3050481F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19558-EC77-4248-A67A-42347C6A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AA54-25EB-44D5-AAF9-E2C5B651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C9A8-457C-43B5-B1C9-FD247A82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3882-28E5-4FA7-BB10-46C2DC15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B2EBF-29E4-4CA5-8295-8ADE523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130D-9BF5-4891-8FEE-534E5709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E79E-83FF-43A7-A371-70E23C6A2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EA23-9EC1-4FE6-9CCB-29F5DEF9905B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05D0-44C7-41D5-BEEB-558B50FE4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AB5E-5E01-4BB8-8CB2-003BBA028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3C4F-621B-4191-98C1-F0D9FB767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0753-21B4-424A-960E-73CCD2AD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rgbClr val="FF0000"/>
                </a:solidFill>
              </a:rPr>
              <a:t>SECURING FIXED AND WIRELESS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5410F-CB85-46C9-9396-76E21DCF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3" y="4262438"/>
            <a:ext cx="7958667" cy="165576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                                  </a:t>
            </a:r>
            <a:r>
              <a:rPr lang="en-IN" sz="3400" dirty="0">
                <a:highlight>
                  <a:srgbClr val="FFFF00"/>
                </a:highlight>
              </a:rPr>
              <a:t>Pre-Requisite </a:t>
            </a:r>
            <a:r>
              <a:rPr lang="en-IN" sz="3400" dirty="0">
                <a:highlight>
                  <a:srgbClr val="FFFF00"/>
                </a:highlight>
                <a:sym typeface="Wingdings" panose="05000000000000000000" pitchFamily="2" charset="2"/>
              </a:rPr>
              <a:t> Computer Networks</a:t>
            </a:r>
          </a:p>
          <a:p>
            <a:endParaRPr lang="en-IN" sz="3500" dirty="0"/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                                                    </a:t>
            </a:r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Mohan Teja Dharmavarapu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                     dharmavaraapumohanteja1997@gmail.com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850E77-5EF8-4ADA-BD7F-071CAE4CAA5F}"/>
              </a:ext>
            </a:extLst>
          </p:cNvPr>
          <p:cNvSpPr txBox="1"/>
          <p:nvPr/>
        </p:nvSpPr>
        <p:spPr>
          <a:xfrm>
            <a:off x="1253067" y="997002"/>
            <a:ext cx="987213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Today’s Agenda</a:t>
            </a:r>
          </a:p>
          <a:p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r>
              <a:rPr lang="en-US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What is this course about?</a:t>
            </a:r>
          </a:p>
          <a:p>
            <a:r>
              <a:rPr lang="en-US" sz="3600" dirty="0">
                <a:solidFill>
                  <a:srgbClr val="00B0F0"/>
                </a:solidFill>
                <a:latin typeface="Arial" panose="020B0604020202020204" pitchFamily="34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Introduction to Fixed and Wireless Networks and Security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Introduction to Wireless Networks (some revision from 3331/9331 in WLAN)</a:t>
            </a:r>
            <a:endParaRPr lang="en-IN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19CA2-59D5-490A-8B0C-99315CE8EC42}"/>
              </a:ext>
            </a:extLst>
          </p:cNvPr>
          <p:cNvSpPr txBox="1"/>
          <p:nvPr/>
        </p:nvSpPr>
        <p:spPr>
          <a:xfrm>
            <a:off x="905934" y="797510"/>
            <a:ext cx="103801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Teaching Strategies</a:t>
            </a:r>
          </a:p>
          <a:p>
            <a:pPr algn="ctr"/>
            <a:endParaRPr lang="en-US" sz="4800" b="0" i="0" dirty="0"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Lectures, Labs and CTF’s on every topic, related </a:t>
            </a:r>
            <a:r>
              <a:rPr lang="en-US" sz="3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ctf’s</a:t>
            </a: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from various sites like </a:t>
            </a:r>
            <a:r>
              <a:rPr lang="en-US" sz="3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hackthebox</a:t>
            </a: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tryhackme</a:t>
            </a: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etc.,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Interactive sessions: – Use Blog Posts for Q&amp;A on every topic–I will follow these and go through material identified by you which need further explanation.–short review quiz each week, short questions, some other activities like labs and </a:t>
            </a:r>
            <a:r>
              <a:rPr lang="en-US" sz="32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ctf’s</a:t>
            </a: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B6534-6EB6-4324-9103-AA54A715B502}"/>
              </a:ext>
            </a:extLst>
          </p:cNvPr>
          <p:cNvSpPr txBox="1"/>
          <p:nvPr/>
        </p:nvSpPr>
        <p:spPr>
          <a:xfrm>
            <a:off x="812800" y="674400"/>
            <a:ext cx="105663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Teaching Strategies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Complete hands on Experience with labs and number of capture the flags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will be Programming activities which I explain how to do it and at the end you need to write a code and submit it, Python mostly which is not necessary but a add-on for every security professional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B7BF13-423E-43A0-91DC-B37DEB9C0BE3}"/>
              </a:ext>
            </a:extLst>
          </p:cNvPr>
          <p:cNvSpPr txBox="1"/>
          <p:nvPr/>
        </p:nvSpPr>
        <p:spPr>
          <a:xfrm>
            <a:off x="939800" y="274290"/>
            <a:ext cx="103124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</a:t>
            </a:r>
          </a:p>
          <a:p>
            <a:pPr algn="ctr"/>
            <a:endParaRPr lang="en-US" sz="4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Hands-on experiments related to concepts that you learn in every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Will use Wireshark,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nMap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and other tools: more 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o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 each lab</a:t>
            </a:r>
          </a:p>
          <a:p>
            <a:endParaRPr lang="en-US" sz="28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try to help others in the blog post related to particular labs but do not post answers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 will be available online for most of the time to answers your questions but might take 24 hours to get back to you at max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EE139-AFCE-4769-AE46-84FF8899448E}"/>
              </a:ext>
            </a:extLst>
          </p:cNvPr>
          <p:cNvSpPr txBox="1"/>
          <p:nvPr/>
        </p:nvSpPr>
        <p:spPr>
          <a:xfrm>
            <a:off x="897467" y="489734"/>
            <a:ext cx="103970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This Course About ?</a:t>
            </a: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Threats, vulnerabilities, and security countermeasures of existing and upcoming fixed and wireless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.Topics include a wide range of mainstream fixed Internet and wireless technologies, including WLAN, VANETS and WSN, IoT. –Mobile/Cellular Security a big area, we may have a quick glimpse.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We will be taking a systems approach, the course is very much PROTOCOL centric.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Study crypto primitives and protocols applicable to wireless &amp; Wired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Learn practice of security in networks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3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D6EA3-BA8A-40B9-A49B-93DAEB53CFE9}"/>
              </a:ext>
            </a:extLst>
          </p:cNvPr>
          <p:cNvSpPr txBox="1"/>
          <p:nvPr/>
        </p:nvSpPr>
        <p:spPr>
          <a:xfrm>
            <a:off x="956733" y="520511"/>
            <a:ext cx="102785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WRONG WAY –Please Exit?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 is not about “WEB SECURITY”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 is not about “OS: Android/MacOS Security”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b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 is not about “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Maths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Crypto”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 is not about “AI Techniques to Security”–We do have a module on ML and network security this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Please read the course outline and if this doesn't match your expectations, or has substantial overlap with your prior course, please make room for other students in the waitlist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B5657FF3FDC439DEDF18651BB5AD2" ma:contentTypeVersion="14" ma:contentTypeDescription="Create a new document." ma:contentTypeScope="" ma:versionID="73aac3d240ddbffcf179bab8e386257e">
  <xsd:schema xmlns:xsd="http://www.w3.org/2001/XMLSchema" xmlns:xs="http://www.w3.org/2001/XMLSchema" xmlns:p="http://schemas.microsoft.com/office/2006/metadata/properties" xmlns:ns3="6d1cfc75-e730-443e-96d9-76bf7ded01c0" xmlns:ns4="a8eccca8-095a-4285-a973-d25a62f4c924" targetNamespace="http://schemas.microsoft.com/office/2006/metadata/properties" ma:root="true" ma:fieldsID="a5e929637c8a7c9b256a67d51b998917" ns3:_="" ns4:_="">
    <xsd:import namespace="6d1cfc75-e730-443e-96d9-76bf7ded01c0"/>
    <xsd:import namespace="a8eccca8-095a-4285-a973-d25a62f4c9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cfc75-e730-443e-96d9-76bf7ded0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eccca8-095a-4285-a973-d25a62f4c9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C01E62-A6C5-4EB9-9065-B11EDA8C1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1cfc75-e730-443e-96d9-76bf7ded01c0"/>
    <ds:schemaRef ds:uri="a8eccca8-095a-4285-a973-d25a62f4c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C6233-8F08-4877-9AD2-739EE2184A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47549-9ACF-4B43-B92A-6244CA91C43A}">
  <ds:schemaRefs>
    <ds:schemaRef ds:uri="a8eccca8-095a-4285-a973-d25a62f4c924"/>
    <ds:schemaRef ds:uri="6d1cfc75-e730-443e-96d9-76bf7ded01c0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SECURING FIXED AND WIRELESS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FIXED AND WIRELESS NETWORKS</dc:title>
  <dc:creator>Dharmavarapu Saisravani</dc:creator>
  <cp:lastModifiedBy>Mohanteja Dharmavarapu</cp:lastModifiedBy>
  <cp:revision>5</cp:revision>
  <dcterms:created xsi:type="dcterms:W3CDTF">2022-03-21T02:53:38Z</dcterms:created>
  <dcterms:modified xsi:type="dcterms:W3CDTF">2022-03-21T03:43:49Z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0x010100E43B5657FF3FDC439DEDF18651BB5AD2</vt:lpwstr>
  </property>
</Properties>
</file>