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28" r:id="rId2"/>
    <p:sldId id="329" r:id="rId3"/>
    <p:sldId id="339" r:id="rId4"/>
    <p:sldId id="338" r:id="rId5"/>
    <p:sldId id="337" r:id="rId6"/>
    <p:sldId id="336" r:id="rId7"/>
    <p:sldId id="335" r:id="rId8"/>
    <p:sldId id="334" r:id="rId9"/>
    <p:sldId id="333" r:id="rId10"/>
    <p:sldId id="340" r:id="rId11"/>
    <p:sldId id="341" r:id="rId12"/>
    <p:sldId id="263" r:id="rId13"/>
  </p:sldIdLst>
  <p:sldSz cx="9144000" cy="6858000" type="screen4x3"/>
  <p:notesSz cx="6858000" cy="9144000"/>
  <p:defaultTextStyle>
    <a:defPPr>
      <a:defRPr lang="en-US"/>
    </a:defPPr>
    <a:lvl1pPr marL="0" algn="l" defTabSz="914013" rtl="0" eaLnBrk="1" latinLnBrk="0" hangingPunct="1">
      <a:defRPr sz="1799" kern="1200">
        <a:solidFill>
          <a:schemeClr val="tx1"/>
        </a:solidFill>
        <a:latin typeface="+mn-lt"/>
        <a:ea typeface="+mn-ea"/>
        <a:cs typeface="+mn-cs"/>
      </a:defRPr>
    </a:lvl1pPr>
    <a:lvl2pPr marL="457008" algn="l" defTabSz="914013" rtl="0" eaLnBrk="1" latinLnBrk="0" hangingPunct="1">
      <a:defRPr sz="1799" kern="1200">
        <a:solidFill>
          <a:schemeClr val="tx1"/>
        </a:solidFill>
        <a:latin typeface="+mn-lt"/>
        <a:ea typeface="+mn-ea"/>
        <a:cs typeface="+mn-cs"/>
      </a:defRPr>
    </a:lvl2pPr>
    <a:lvl3pPr marL="914013" algn="l" defTabSz="914013" rtl="0" eaLnBrk="1" latinLnBrk="0" hangingPunct="1">
      <a:defRPr sz="1799" kern="1200">
        <a:solidFill>
          <a:schemeClr val="tx1"/>
        </a:solidFill>
        <a:latin typeface="+mn-lt"/>
        <a:ea typeface="+mn-ea"/>
        <a:cs typeface="+mn-cs"/>
      </a:defRPr>
    </a:lvl3pPr>
    <a:lvl4pPr marL="1371021" algn="l" defTabSz="914013" rtl="0" eaLnBrk="1" latinLnBrk="0" hangingPunct="1">
      <a:defRPr sz="1799" kern="1200">
        <a:solidFill>
          <a:schemeClr val="tx1"/>
        </a:solidFill>
        <a:latin typeface="+mn-lt"/>
        <a:ea typeface="+mn-ea"/>
        <a:cs typeface="+mn-cs"/>
      </a:defRPr>
    </a:lvl4pPr>
    <a:lvl5pPr marL="1828027" algn="l" defTabSz="914013" rtl="0" eaLnBrk="1" latinLnBrk="0" hangingPunct="1">
      <a:defRPr sz="1799" kern="1200">
        <a:solidFill>
          <a:schemeClr val="tx1"/>
        </a:solidFill>
        <a:latin typeface="+mn-lt"/>
        <a:ea typeface="+mn-ea"/>
        <a:cs typeface="+mn-cs"/>
      </a:defRPr>
    </a:lvl5pPr>
    <a:lvl6pPr marL="2285035" algn="l" defTabSz="914013" rtl="0" eaLnBrk="1" latinLnBrk="0" hangingPunct="1">
      <a:defRPr sz="1799" kern="1200">
        <a:solidFill>
          <a:schemeClr val="tx1"/>
        </a:solidFill>
        <a:latin typeface="+mn-lt"/>
        <a:ea typeface="+mn-ea"/>
        <a:cs typeface="+mn-cs"/>
      </a:defRPr>
    </a:lvl6pPr>
    <a:lvl7pPr marL="2742042" algn="l" defTabSz="914013" rtl="0" eaLnBrk="1" latinLnBrk="0" hangingPunct="1">
      <a:defRPr sz="1799" kern="1200">
        <a:solidFill>
          <a:schemeClr val="tx1"/>
        </a:solidFill>
        <a:latin typeface="+mn-lt"/>
        <a:ea typeface="+mn-ea"/>
        <a:cs typeface="+mn-cs"/>
      </a:defRPr>
    </a:lvl7pPr>
    <a:lvl8pPr marL="3199048" algn="l" defTabSz="914013" rtl="0" eaLnBrk="1" latinLnBrk="0" hangingPunct="1">
      <a:defRPr sz="1799" kern="1200">
        <a:solidFill>
          <a:schemeClr val="tx1"/>
        </a:solidFill>
        <a:latin typeface="+mn-lt"/>
        <a:ea typeface="+mn-ea"/>
        <a:cs typeface="+mn-cs"/>
      </a:defRPr>
    </a:lvl8pPr>
    <a:lvl9pPr marL="3656054" algn="l" defTabSz="914013"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9" autoAdjust="0"/>
    <p:restoredTop sz="94660"/>
  </p:normalViewPr>
  <p:slideViewPr>
    <p:cSldViewPr>
      <p:cViewPr>
        <p:scale>
          <a:sx n="66" d="100"/>
          <a:sy n="66" d="100"/>
        </p:scale>
        <p:origin x="1740"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2/26/2021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013" rtl="0" eaLnBrk="1" latinLnBrk="0" hangingPunct="1">
      <a:defRPr sz="1199" kern="1200">
        <a:solidFill>
          <a:schemeClr val="tx1"/>
        </a:solidFill>
        <a:latin typeface="+mn-lt"/>
        <a:ea typeface="+mn-ea"/>
        <a:cs typeface="+mn-cs"/>
      </a:defRPr>
    </a:lvl1pPr>
    <a:lvl2pPr marL="457008" algn="l" defTabSz="914013" rtl="0" eaLnBrk="1" latinLnBrk="0" hangingPunct="1">
      <a:defRPr sz="1199" kern="1200">
        <a:solidFill>
          <a:schemeClr val="tx1"/>
        </a:solidFill>
        <a:latin typeface="+mn-lt"/>
        <a:ea typeface="+mn-ea"/>
        <a:cs typeface="+mn-cs"/>
      </a:defRPr>
    </a:lvl2pPr>
    <a:lvl3pPr marL="914013" algn="l" defTabSz="914013" rtl="0" eaLnBrk="1" latinLnBrk="0" hangingPunct="1">
      <a:defRPr sz="1199" kern="1200">
        <a:solidFill>
          <a:schemeClr val="tx1"/>
        </a:solidFill>
        <a:latin typeface="+mn-lt"/>
        <a:ea typeface="+mn-ea"/>
        <a:cs typeface="+mn-cs"/>
      </a:defRPr>
    </a:lvl3pPr>
    <a:lvl4pPr marL="1371021" algn="l" defTabSz="914013" rtl="0" eaLnBrk="1" latinLnBrk="0" hangingPunct="1">
      <a:defRPr sz="1199" kern="1200">
        <a:solidFill>
          <a:schemeClr val="tx1"/>
        </a:solidFill>
        <a:latin typeface="+mn-lt"/>
        <a:ea typeface="+mn-ea"/>
        <a:cs typeface="+mn-cs"/>
      </a:defRPr>
    </a:lvl4pPr>
    <a:lvl5pPr marL="1828027" algn="l" defTabSz="914013" rtl="0" eaLnBrk="1" latinLnBrk="0" hangingPunct="1">
      <a:defRPr sz="1199" kern="1200">
        <a:solidFill>
          <a:schemeClr val="tx1"/>
        </a:solidFill>
        <a:latin typeface="+mn-lt"/>
        <a:ea typeface="+mn-ea"/>
        <a:cs typeface="+mn-cs"/>
      </a:defRPr>
    </a:lvl5pPr>
    <a:lvl6pPr marL="2285035" algn="l" defTabSz="914013" rtl="0" eaLnBrk="1" latinLnBrk="0" hangingPunct="1">
      <a:defRPr sz="1199" kern="1200">
        <a:solidFill>
          <a:schemeClr val="tx1"/>
        </a:solidFill>
        <a:latin typeface="+mn-lt"/>
        <a:ea typeface="+mn-ea"/>
        <a:cs typeface="+mn-cs"/>
      </a:defRPr>
    </a:lvl6pPr>
    <a:lvl7pPr marL="2742042" algn="l" defTabSz="914013" rtl="0" eaLnBrk="1" latinLnBrk="0" hangingPunct="1">
      <a:defRPr sz="1199" kern="1200">
        <a:solidFill>
          <a:schemeClr val="tx1"/>
        </a:solidFill>
        <a:latin typeface="+mn-lt"/>
        <a:ea typeface="+mn-ea"/>
        <a:cs typeface="+mn-cs"/>
      </a:defRPr>
    </a:lvl7pPr>
    <a:lvl8pPr marL="3199048" algn="l" defTabSz="914013" rtl="0" eaLnBrk="1" latinLnBrk="0" hangingPunct="1">
      <a:defRPr sz="1199" kern="1200">
        <a:solidFill>
          <a:schemeClr val="tx1"/>
        </a:solidFill>
        <a:latin typeface="+mn-lt"/>
        <a:ea typeface="+mn-ea"/>
        <a:cs typeface="+mn-cs"/>
      </a:defRPr>
    </a:lvl8pPr>
    <a:lvl9pPr marL="3656054" algn="l" defTabSz="914013" rtl="0" eaLnBrk="1" latinLnBrk="0" hangingPunct="1">
      <a:defRPr sz="119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6" y="2130433"/>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66" indent="0" algn="ctr">
              <a:buNone/>
              <a:defRPr>
                <a:solidFill>
                  <a:schemeClr val="tx1">
                    <a:tint val="75000"/>
                  </a:schemeClr>
                </a:solidFill>
              </a:defRPr>
            </a:lvl2pPr>
            <a:lvl3pPr marL="914331" indent="0" algn="ctr">
              <a:buNone/>
              <a:defRPr>
                <a:solidFill>
                  <a:schemeClr val="tx1">
                    <a:tint val="75000"/>
                  </a:schemeClr>
                </a:solidFill>
              </a:defRPr>
            </a:lvl3pPr>
            <a:lvl4pPr marL="1371497" indent="0" algn="ctr">
              <a:buNone/>
              <a:defRPr>
                <a:solidFill>
                  <a:schemeClr val="tx1">
                    <a:tint val="75000"/>
                  </a:schemeClr>
                </a:solidFill>
              </a:defRPr>
            </a:lvl4pPr>
            <a:lvl5pPr marL="1828662" indent="0" algn="ctr">
              <a:buNone/>
              <a:defRPr>
                <a:solidFill>
                  <a:schemeClr val="tx1">
                    <a:tint val="75000"/>
                  </a:schemeClr>
                </a:solidFill>
              </a:defRPr>
            </a:lvl5pPr>
            <a:lvl6pPr marL="2285828" indent="0" algn="ctr">
              <a:buNone/>
              <a:defRPr>
                <a:solidFill>
                  <a:schemeClr val="tx1">
                    <a:tint val="75000"/>
                  </a:schemeClr>
                </a:solidFill>
              </a:defRPr>
            </a:lvl6pPr>
            <a:lvl7pPr marL="2742993" indent="0" algn="ctr">
              <a:buNone/>
              <a:defRPr>
                <a:solidFill>
                  <a:schemeClr val="tx1">
                    <a:tint val="75000"/>
                  </a:schemeClr>
                </a:solidFill>
              </a:defRPr>
            </a:lvl7pPr>
            <a:lvl8pPr marL="3200159" indent="0" algn="ctr">
              <a:buNone/>
              <a:defRPr>
                <a:solidFill>
                  <a:schemeClr val="tx1">
                    <a:tint val="75000"/>
                  </a:schemeClr>
                </a:solidFill>
              </a:defRPr>
            </a:lvl8pPr>
            <a:lvl9pPr marL="365732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227FFE-1F23-4436-8B78-C4BC1861CCEA}" type="datetime1">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BFFA97-2725-4083-B4BD-6A515B7ADCF6}" type="datetime1">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399" y="274642"/>
            <a:ext cx="2057401"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5"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5C1834-49F9-4D36-ADE2-6A5569AABA34}" type="datetime1">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BA3DCB-9D23-4037-AE95-4FB63BBE9082}" type="datetime1">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7"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7" y="2906714"/>
            <a:ext cx="7772400" cy="1500187"/>
          </a:xfrm>
        </p:spPr>
        <p:txBody>
          <a:bodyPr anchor="b"/>
          <a:lstStyle>
            <a:lvl1pPr marL="0" indent="0">
              <a:buNone/>
              <a:defRPr sz="1999">
                <a:solidFill>
                  <a:schemeClr val="tx1">
                    <a:tint val="75000"/>
                  </a:schemeClr>
                </a:solidFill>
              </a:defRPr>
            </a:lvl1pPr>
            <a:lvl2pPr marL="457166" indent="0">
              <a:buNone/>
              <a:defRPr sz="1799">
                <a:solidFill>
                  <a:schemeClr val="tx1">
                    <a:tint val="75000"/>
                  </a:schemeClr>
                </a:solidFill>
              </a:defRPr>
            </a:lvl2pPr>
            <a:lvl3pPr marL="914331" indent="0">
              <a:buNone/>
              <a:defRPr sz="1601">
                <a:solidFill>
                  <a:schemeClr val="tx1">
                    <a:tint val="75000"/>
                  </a:schemeClr>
                </a:solidFill>
              </a:defRPr>
            </a:lvl3pPr>
            <a:lvl4pPr marL="1371497" indent="0">
              <a:buNone/>
              <a:defRPr sz="1401">
                <a:solidFill>
                  <a:schemeClr val="tx1">
                    <a:tint val="75000"/>
                  </a:schemeClr>
                </a:solidFill>
              </a:defRPr>
            </a:lvl4pPr>
            <a:lvl5pPr marL="1828662" indent="0">
              <a:buNone/>
              <a:defRPr sz="1401">
                <a:solidFill>
                  <a:schemeClr val="tx1">
                    <a:tint val="75000"/>
                  </a:schemeClr>
                </a:solidFill>
              </a:defRPr>
            </a:lvl5pPr>
            <a:lvl6pPr marL="2285828" indent="0">
              <a:buNone/>
              <a:defRPr sz="1401">
                <a:solidFill>
                  <a:schemeClr val="tx1">
                    <a:tint val="75000"/>
                  </a:schemeClr>
                </a:solidFill>
              </a:defRPr>
            </a:lvl6pPr>
            <a:lvl7pPr marL="2742993" indent="0">
              <a:buNone/>
              <a:defRPr sz="1401">
                <a:solidFill>
                  <a:schemeClr val="tx1">
                    <a:tint val="75000"/>
                  </a:schemeClr>
                </a:solidFill>
              </a:defRPr>
            </a:lvl7pPr>
            <a:lvl8pPr marL="3200159" indent="0">
              <a:buNone/>
              <a:defRPr sz="1401">
                <a:solidFill>
                  <a:schemeClr val="tx1">
                    <a:tint val="75000"/>
                  </a:schemeClr>
                </a:solidFill>
              </a:defRPr>
            </a:lvl8pPr>
            <a:lvl9pPr marL="3657324"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B1537F-6D81-4100-85E4-F265A76BFC80}" type="datetime1">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8"/>
            <a:ext cx="4038600" cy="4525962"/>
          </a:xfrm>
        </p:spPr>
        <p:txBody>
          <a:bodyPr/>
          <a:lstStyle>
            <a:lvl1pPr>
              <a:defRPr sz="27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5" y="1600208"/>
            <a:ext cx="4038600" cy="4525962"/>
          </a:xfrm>
        </p:spPr>
        <p:txBody>
          <a:bodyPr/>
          <a:lstStyle>
            <a:lvl1pPr>
              <a:defRPr sz="27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634D2D-1B99-444F-B9DC-4EAB3156AE2C}" type="datetime1">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4" y="1535114"/>
            <a:ext cx="4040189" cy="639762"/>
          </a:xfrm>
        </p:spPr>
        <p:txBody>
          <a:bodyPr anchor="b"/>
          <a:lstStyle>
            <a:lvl1pPr marL="0" indent="0">
              <a:buNone/>
              <a:defRPr sz="2399" b="1"/>
            </a:lvl1pPr>
            <a:lvl2pPr marL="457166" indent="0">
              <a:buNone/>
              <a:defRPr sz="1999" b="1"/>
            </a:lvl2pPr>
            <a:lvl3pPr marL="914331" indent="0">
              <a:buNone/>
              <a:defRPr sz="1799" b="1"/>
            </a:lvl3pPr>
            <a:lvl4pPr marL="1371497" indent="0">
              <a:buNone/>
              <a:defRPr sz="1601" b="1"/>
            </a:lvl4pPr>
            <a:lvl5pPr marL="1828662" indent="0">
              <a:buNone/>
              <a:defRPr sz="1601" b="1"/>
            </a:lvl5pPr>
            <a:lvl6pPr marL="2285828" indent="0">
              <a:buNone/>
              <a:defRPr sz="1601" b="1"/>
            </a:lvl6pPr>
            <a:lvl7pPr marL="2742993" indent="0">
              <a:buNone/>
              <a:defRPr sz="1601" b="1"/>
            </a:lvl7pPr>
            <a:lvl8pPr marL="3200159" indent="0">
              <a:buNone/>
              <a:defRPr sz="1601" b="1"/>
            </a:lvl8pPr>
            <a:lvl9pPr marL="3657324" indent="0">
              <a:buNone/>
              <a:defRPr sz="1601" b="1"/>
            </a:lvl9pPr>
          </a:lstStyle>
          <a:p>
            <a:pPr lvl="0"/>
            <a:r>
              <a:rPr lang="en-US"/>
              <a:t>Click to edit Master text styles</a:t>
            </a:r>
          </a:p>
        </p:txBody>
      </p:sp>
      <p:sp>
        <p:nvSpPr>
          <p:cNvPr id="4" name="Content Placeholder 3"/>
          <p:cNvSpPr>
            <a:spLocks noGrp="1"/>
          </p:cNvSpPr>
          <p:nvPr>
            <p:ph sz="half" idx="2"/>
          </p:nvPr>
        </p:nvSpPr>
        <p:spPr>
          <a:xfrm>
            <a:off x="457204" y="2174878"/>
            <a:ext cx="4040189" cy="3951288"/>
          </a:xfrm>
        </p:spPr>
        <p:txBody>
          <a:bodyPr/>
          <a:lstStyle>
            <a:lvl1pPr>
              <a:defRPr sz="2399"/>
            </a:lvl1pPr>
            <a:lvl2pPr>
              <a:defRPr sz="1999"/>
            </a:lvl2pPr>
            <a:lvl3pPr>
              <a:defRPr sz="1799"/>
            </a:lvl3pPr>
            <a:lvl4pPr>
              <a:defRPr sz="1601"/>
            </a:lvl4pPr>
            <a:lvl5pPr>
              <a:defRPr sz="1601"/>
            </a:lvl5pPr>
            <a:lvl6pPr>
              <a:defRPr sz="1601"/>
            </a:lvl6pPr>
            <a:lvl7pPr>
              <a:defRPr sz="1601"/>
            </a:lvl7pPr>
            <a:lvl8pPr>
              <a:defRPr sz="1601"/>
            </a:lvl8pPr>
            <a:lvl9pPr>
              <a:defRPr sz="16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4"/>
            <a:ext cx="4041775" cy="639762"/>
          </a:xfrm>
        </p:spPr>
        <p:txBody>
          <a:bodyPr anchor="b"/>
          <a:lstStyle>
            <a:lvl1pPr marL="0" indent="0">
              <a:buNone/>
              <a:defRPr sz="2399" b="1"/>
            </a:lvl1pPr>
            <a:lvl2pPr marL="457166" indent="0">
              <a:buNone/>
              <a:defRPr sz="1999" b="1"/>
            </a:lvl2pPr>
            <a:lvl3pPr marL="914331" indent="0">
              <a:buNone/>
              <a:defRPr sz="1799" b="1"/>
            </a:lvl3pPr>
            <a:lvl4pPr marL="1371497" indent="0">
              <a:buNone/>
              <a:defRPr sz="1601" b="1"/>
            </a:lvl4pPr>
            <a:lvl5pPr marL="1828662" indent="0">
              <a:buNone/>
              <a:defRPr sz="1601" b="1"/>
            </a:lvl5pPr>
            <a:lvl6pPr marL="2285828" indent="0">
              <a:buNone/>
              <a:defRPr sz="1601" b="1"/>
            </a:lvl6pPr>
            <a:lvl7pPr marL="2742993" indent="0">
              <a:buNone/>
              <a:defRPr sz="1601" b="1"/>
            </a:lvl7pPr>
            <a:lvl8pPr marL="3200159" indent="0">
              <a:buNone/>
              <a:defRPr sz="1601" b="1"/>
            </a:lvl8pPr>
            <a:lvl9pPr marL="3657324" indent="0">
              <a:buNone/>
              <a:defRPr sz="1601" b="1"/>
            </a:lvl9pPr>
          </a:lstStyle>
          <a:p>
            <a:pPr lvl="0"/>
            <a:r>
              <a:rPr lang="en-US"/>
              <a:t>Click to edit Master text styles</a:t>
            </a:r>
          </a:p>
        </p:txBody>
      </p:sp>
      <p:sp>
        <p:nvSpPr>
          <p:cNvPr id="6" name="Content Placeholder 5"/>
          <p:cNvSpPr>
            <a:spLocks noGrp="1"/>
          </p:cNvSpPr>
          <p:nvPr>
            <p:ph sz="quarter" idx="4"/>
          </p:nvPr>
        </p:nvSpPr>
        <p:spPr>
          <a:xfrm>
            <a:off x="4645028" y="2174878"/>
            <a:ext cx="4041775" cy="3951288"/>
          </a:xfrm>
        </p:spPr>
        <p:txBody>
          <a:bodyPr/>
          <a:lstStyle>
            <a:lvl1pPr>
              <a:defRPr sz="2399"/>
            </a:lvl1pPr>
            <a:lvl2pPr>
              <a:defRPr sz="1999"/>
            </a:lvl2pPr>
            <a:lvl3pPr>
              <a:defRPr sz="1799"/>
            </a:lvl3pPr>
            <a:lvl4pPr>
              <a:defRPr sz="1601"/>
            </a:lvl4pPr>
            <a:lvl5pPr>
              <a:defRPr sz="1601"/>
            </a:lvl5pPr>
            <a:lvl6pPr>
              <a:defRPr sz="1601"/>
            </a:lvl6pPr>
            <a:lvl7pPr>
              <a:defRPr sz="1601"/>
            </a:lvl7pPr>
            <a:lvl8pPr>
              <a:defRPr sz="1601"/>
            </a:lvl8pPr>
            <a:lvl9pPr>
              <a:defRPr sz="16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EAD442-D0B1-45F3-8C2D-6828395684FB}" type="datetime1">
              <a:rPr lang="en-US" smtClean="0"/>
              <a:t>2/26/2021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BF4DD0-7B34-42B0-A119-930ABDD5A96B}" type="datetime1">
              <a:rPr lang="en-US" smtClean="0"/>
              <a:t>2/26/2021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592C5-0DB0-4546-A4C3-409FB180AEC8}" type="datetime1">
              <a:rPr lang="en-US" smtClean="0"/>
              <a:t>2/26/2021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8" y="273053"/>
            <a:ext cx="3008312" cy="1162051"/>
          </a:xfrm>
        </p:spPr>
        <p:txBody>
          <a:bodyPr anchor="b"/>
          <a:lstStyle>
            <a:lvl1pPr algn="l">
              <a:defRPr sz="1999" b="1"/>
            </a:lvl1pPr>
          </a:lstStyle>
          <a:p>
            <a:r>
              <a:rPr lang="en-US"/>
              <a:t>Click to edit Master title style</a:t>
            </a:r>
          </a:p>
        </p:txBody>
      </p:sp>
      <p:sp>
        <p:nvSpPr>
          <p:cNvPr id="3" name="Content Placeholder 2"/>
          <p:cNvSpPr>
            <a:spLocks noGrp="1"/>
          </p:cNvSpPr>
          <p:nvPr>
            <p:ph idx="1"/>
          </p:nvPr>
        </p:nvSpPr>
        <p:spPr>
          <a:xfrm>
            <a:off x="3575051" y="273057"/>
            <a:ext cx="5111749" cy="5853113"/>
          </a:xfrm>
        </p:spPr>
        <p:txBody>
          <a:bodyPr/>
          <a:lstStyle>
            <a:lvl1pPr>
              <a:defRPr sz="3200"/>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8" y="1435104"/>
            <a:ext cx="3008312" cy="4691063"/>
          </a:xfrm>
        </p:spPr>
        <p:txBody>
          <a:bodyPr/>
          <a:lstStyle>
            <a:lvl1pPr marL="0" indent="0">
              <a:buNone/>
              <a:defRPr sz="1401"/>
            </a:lvl1pPr>
            <a:lvl2pPr marL="457166" indent="0">
              <a:buNone/>
              <a:defRPr sz="1201"/>
            </a:lvl2pPr>
            <a:lvl3pPr marL="914331" indent="0">
              <a:buNone/>
              <a:defRPr sz="1001"/>
            </a:lvl3pPr>
            <a:lvl4pPr marL="1371497" indent="0">
              <a:buNone/>
              <a:defRPr sz="899"/>
            </a:lvl4pPr>
            <a:lvl5pPr marL="1828662" indent="0">
              <a:buNone/>
              <a:defRPr sz="899"/>
            </a:lvl5pPr>
            <a:lvl6pPr marL="2285828" indent="0">
              <a:buNone/>
              <a:defRPr sz="899"/>
            </a:lvl6pPr>
            <a:lvl7pPr marL="2742993" indent="0">
              <a:buNone/>
              <a:defRPr sz="899"/>
            </a:lvl7pPr>
            <a:lvl8pPr marL="3200159" indent="0">
              <a:buNone/>
              <a:defRPr sz="899"/>
            </a:lvl8pPr>
            <a:lvl9pPr marL="3657324" indent="0">
              <a:buNone/>
              <a:defRPr sz="899"/>
            </a:lvl9pPr>
          </a:lstStyle>
          <a:p>
            <a:pPr lvl="0"/>
            <a:r>
              <a:rPr lang="en-US"/>
              <a:t>Click to edit Master text styles</a:t>
            </a:r>
          </a:p>
        </p:txBody>
      </p:sp>
      <p:sp>
        <p:nvSpPr>
          <p:cNvPr id="5" name="Date Placeholder 4"/>
          <p:cNvSpPr>
            <a:spLocks noGrp="1"/>
          </p:cNvSpPr>
          <p:nvPr>
            <p:ph type="dt" sz="half" idx="10"/>
          </p:nvPr>
        </p:nvSpPr>
        <p:spPr/>
        <p:txBody>
          <a:bodyPr/>
          <a:lstStyle/>
          <a:p>
            <a:fld id="{3A908F23-E90B-471F-90CC-B7E1621B2E88}" type="datetime1">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1"/>
            <a:ext cx="5486400" cy="566738"/>
          </a:xfrm>
        </p:spPr>
        <p:txBody>
          <a:bodyPr anchor="b"/>
          <a:lstStyle>
            <a:lvl1pPr algn="l">
              <a:defRPr sz="1999" b="1"/>
            </a:lvl1pPr>
          </a:lstStyle>
          <a:p>
            <a:r>
              <a:rPr lang="en-US"/>
              <a:t>Click to edit Master title style</a:t>
            </a:r>
          </a:p>
        </p:txBody>
      </p:sp>
      <p:sp>
        <p:nvSpPr>
          <p:cNvPr id="3" name="Picture Placeholder 2"/>
          <p:cNvSpPr>
            <a:spLocks noGrp="1"/>
          </p:cNvSpPr>
          <p:nvPr>
            <p:ph type="pic" idx="1"/>
          </p:nvPr>
        </p:nvSpPr>
        <p:spPr>
          <a:xfrm>
            <a:off x="1792289" y="612777"/>
            <a:ext cx="5486400" cy="4114800"/>
          </a:xfrm>
        </p:spPr>
        <p:txBody>
          <a:bodyPr/>
          <a:lstStyle>
            <a:lvl1pPr marL="0" indent="0">
              <a:buNone/>
              <a:defRPr sz="3200"/>
            </a:lvl1pPr>
            <a:lvl2pPr marL="457166" indent="0">
              <a:buNone/>
              <a:defRPr sz="2799"/>
            </a:lvl2pPr>
            <a:lvl3pPr marL="914331" indent="0">
              <a:buNone/>
              <a:defRPr sz="2399"/>
            </a:lvl3pPr>
            <a:lvl4pPr marL="1371497" indent="0">
              <a:buNone/>
              <a:defRPr sz="1999"/>
            </a:lvl4pPr>
            <a:lvl5pPr marL="1828662" indent="0">
              <a:buNone/>
              <a:defRPr sz="1999"/>
            </a:lvl5pPr>
            <a:lvl6pPr marL="2285828" indent="0">
              <a:buNone/>
              <a:defRPr sz="1999"/>
            </a:lvl6pPr>
            <a:lvl7pPr marL="2742993" indent="0">
              <a:buNone/>
              <a:defRPr sz="1999"/>
            </a:lvl7pPr>
            <a:lvl8pPr marL="3200159" indent="0">
              <a:buNone/>
              <a:defRPr sz="1999"/>
            </a:lvl8pPr>
            <a:lvl9pPr marL="3657324" indent="0">
              <a:buNone/>
              <a:defRPr sz="1999"/>
            </a:lvl9pPr>
          </a:lstStyle>
          <a:p>
            <a:endParaRPr lang="en-US"/>
          </a:p>
        </p:txBody>
      </p:sp>
      <p:sp>
        <p:nvSpPr>
          <p:cNvPr id="4" name="Text Placeholder 3"/>
          <p:cNvSpPr>
            <a:spLocks noGrp="1"/>
          </p:cNvSpPr>
          <p:nvPr>
            <p:ph type="body" sz="half" idx="2"/>
          </p:nvPr>
        </p:nvSpPr>
        <p:spPr>
          <a:xfrm>
            <a:off x="1792289" y="5367341"/>
            <a:ext cx="5486400" cy="804862"/>
          </a:xfrm>
        </p:spPr>
        <p:txBody>
          <a:bodyPr/>
          <a:lstStyle>
            <a:lvl1pPr marL="0" indent="0">
              <a:buNone/>
              <a:defRPr sz="1401"/>
            </a:lvl1pPr>
            <a:lvl2pPr marL="457166" indent="0">
              <a:buNone/>
              <a:defRPr sz="1201"/>
            </a:lvl2pPr>
            <a:lvl3pPr marL="914331" indent="0">
              <a:buNone/>
              <a:defRPr sz="1001"/>
            </a:lvl3pPr>
            <a:lvl4pPr marL="1371497" indent="0">
              <a:buNone/>
              <a:defRPr sz="899"/>
            </a:lvl4pPr>
            <a:lvl5pPr marL="1828662" indent="0">
              <a:buNone/>
              <a:defRPr sz="899"/>
            </a:lvl5pPr>
            <a:lvl6pPr marL="2285828" indent="0">
              <a:buNone/>
              <a:defRPr sz="899"/>
            </a:lvl6pPr>
            <a:lvl7pPr marL="2742993" indent="0">
              <a:buNone/>
              <a:defRPr sz="899"/>
            </a:lvl7pPr>
            <a:lvl8pPr marL="3200159" indent="0">
              <a:buNone/>
              <a:defRPr sz="899"/>
            </a:lvl8pPr>
            <a:lvl9pPr marL="3657324" indent="0">
              <a:buNone/>
              <a:defRPr sz="899"/>
            </a:lvl9pPr>
          </a:lstStyle>
          <a:p>
            <a:pPr lvl="0"/>
            <a:r>
              <a:rPr lang="en-US"/>
              <a:t>Click to edit Master text styles</a:t>
            </a:r>
          </a:p>
        </p:txBody>
      </p:sp>
      <p:sp>
        <p:nvSpPr>
          <p:cNvPr id="5" name="Date Placeholder 4"/>
          <p:cNvSpPr>
            <a:spLocks noGrp="1"/>
          </p:cNvSpPr>
          <p:nvPr>
            <p:ph type="dt" sz="half" idx="10"/>
          </p:nvPr>
        </p:nvSpPr>
        <p:spPr/>
        <p:txBody>
          <a:bodyPr/>
          <a:lstStyle/>
          <a:p>
            <a:fld id="{0E584882-B5A2-4345-8268-7D9D60C39424}" type="datetime1">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41"/>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8"/>
            <a:ext cx="8229600" cy="4525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4" y="6356355"/>
            <a:ext cx="2133599" cy="365125"/>
          </a:xfrm>
          <a:prstGeom prst="rect">
            <a:avLst/>
          </a:prstGeom>
        </p:spPr>
        <p:txBody>
          <a:bodyPr vert="horz" lIns="91440" tIns="45720" rIns="91440" bIns="45720" rtlCol="0" anchor="ctr"/>
          <a:lstStyle>
            <a:lvl1pPr algn="l">
              <a:defRPr sz="1201">
                <a:solidFill>
                  <a:schemeClr val="tx1">
                    <a:tint val="75000"/>
                  </a:schemeClr>
                </a:solidFill>
              </a:defRPr>
            </a:lvl1pPr>
          </a:lstStyle>
          <a:p>
            <a:fld id="{8787AB9B-E21F-4F0D-A0BA-0FA0E87AADFB}" type="datetime1">
              <a:rPr lang="en-US" smtClean="0"/>
              <a:t>2/26/2021</a:t>
            </a:fld>
            <a:endParaRPr lang="en-US"/>
          </a:p>
        </p:txBody>
      </p:sp>
      <p:sp>
        <p:nvSpPr>
          <p:cNvPr id="5" name="Footer Placeholder 4"/>
          <p:cNvSpPr>
            <a:spLocks noGrp="1"/>
          </p:cNvSpPr>
          <p:nvPr>
            <p:ph type="ftr" sz="quarter" idx="3"/>
          </p:nvPr>
        </p:nvSpPr>
        <p:spPr>
          <a:xfrm>
            <a:off x="3124200" y="6356355"/>
            <a:ext cx="2895601" cy="365125"/>
          </a:xfrm>
          <a:prstGeom prst="rect">
            <a:avLst/>
          </a:prstGeom>
        </p:spPr>
        <p:txBody>
          <a:bodyPr vert="horz" lIns="91440" tIns="45720" rIns="91440" bIns="45720" rtlCol="0" anchor="ctr"/>
          <a:lstStyle>
            <a:lvl1pPr algn="ctr">
              <a:defRPr sz="120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5" y="6356355"/>
            <a:ext cx="2133599" cy="365125"/>
          </a:xfrm>
          <a:prstGeom prst="rect">
            <a:avLst/>
          </a:prstGeom>
        </p:spPr>
        <p:txBody>
          <a:bodyPr vert="horz" lIns="91440" tIns="45720" rIns="91440" bIns="45720" rtlCol="0" anchor="ctr"/>
          <a:lstStyle>
            <a:lvl1pPr algn="r">
              <a:defRPr sz="1201">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6" y="-25897"/>
            <a:ext cx="2362200" cy="327948"/>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9"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799"/>
          </a:p>
        </p:txBody>
      </p:sp>
      <p:sp>
        <p:nvSpPr>
          <p:cNvPr id="9" name="Round Diagonal Corner Rectangle 8"/>
          <p:cNvSpPr/>
          <p:nvPr userDrawn="1"/>
        </p:nvSpPr>
        <p:spPr>
          <a:xfrm>
            <a:off x="45029" y="2373076"/>
            <a:ext cx="206087" cy="4461171"/>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799"/>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331" rtl="0" eaLnBrk="1" latinLnBrk="0" hangingPunct="1">
        <a:spcBef>
          <a:spcPct val="0"/>
        </a:spcBef>
        <a:buNone/>
        <a:defRPr sz="4401" kern="1200">
          <a:solidFill>
            <a:schemeClr val="tx1"/>
          </a:solidFill>
          <a:latin typeface="+mj-lt"/>
          <a:ea typeface="+mj-ea"/>
          <a:cs typeface="+mj-cs"/>
        </a:defRPr>
      </a:lvl1pPr>
    </p:titleStyle>
    <p:bodyStyle>
      <a:lvl1pPr marL="342875" indent="-342875" algn="l" defTabSz="914331"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894" indent="-285731" algn="l" defTabSz="914331" rtl="0" eaLnBrk="1" latinLnBrk="0" hangingPunct="1">
        <a:spcBef>
          <a:spcPct val="20000"/>
        </a:spcBef>
        <a:buFont typeface="Arial" panose="020B0604020202020204" pitchFamily="34" charset="0"/>
        <a:buChar char="–"/>
        <a:defRPr sz="2799" kern="1200">
          <a:solidFill>
            <a:schemeClr val="tx1"/>
          </a:solidFill>
          <a:latin typeface="+mn-lt"/>
          <a:ea typeface="+mn-ea"/>
          <a:cs typeface="+mn-cs"/>
        </a:defRPr>
      </a:lvl2pPr>
      <a:lvl3pPr marL="1142912" indent="-228581" algn="l" defTabSz="914331" rtl="0" eaLnBrk="1" latinLnBrk="0" hangingPunct="1">
        <a:spcBef>
          <a:spcPct val="20000"/>
        </a:spcBef>
        <a:buFont typeface="Arial" panose="020B0604020202020204" pitchFamily="34" charset="0"/>
        <a:buChar char="•"/>
        <a:defRPr sz="2399" kern="1200">
          <a:solidFill>
            <a:schemeClr val="tx1"/>
          </a:solidFill>
          <a:latin typeface="+mn-lt"/>
          <a:ea typeface="+mn-ea"/>
          <a:cs typeface="+mn-cs"/>
        </a:defRPr>
      </a:lvl3pPr>
      <a:lvl4pPr marL="1600081" indent="-228581" algn="l" defTabSz="914331" rtl="0" eaLnBrk="1" latinLnBrk="0" hangingPunct="1">
        <a:spcBef>
          <a:spcPct val="20000"/>
        </a:spcBef>
        <a:buFont typeface="Arial" panose="020B0604020202020204" pitchFamily="34" charset="0"/>
        <a:buChar char="–"/>
        <a:defRPr sz="1999" kern="1200">
          <a:solidFill>
            <a:schemeClr val="tx1"/>
          </a:solidFill>
          <a:latin typeface="+mn-lt"/>
          <a:ea typeface="+mn-ea"/>
          <a:cs typeface="+mn-cs"/>
        </a:defRPr>
      </a:lvl4pPr>
      <a:lvl5pPr marL="2057246" indent="-228581" algn="l" defTabSz="914331" rtl="0" eaLnBrk="1" latinLnBrk="0" hangingPunct="1">
        <a:spcBef>
          <a:spcPct val="20000"/>
        </a:spcBef>
        <a:buFont typeface="Arial" panose="020B0604020202020204" pitchFamily="34" charset="0"/>
        <a:buChar char="»"/>
        <a:defRPr sz="1999" kern="1200">
          <a:solidFill>
            <a:schemeClr val="tx1"/>
          </a:solidFill>
          <a:latin typeface="+mn-lt"/>
          <a:ea typeface="+mn-ea"/>
          <a:cs typeface="+mn-cs"/>
        </a:defRPr>
      </a:lvl5pPr>
      <a:lvl6pPr marL="2514412" indent="-228581" algn="l" defTabSz="914331" rtl="0" eaLnBrk="1" latinLnBrk="0" hangingPunct="1">
        <a:spcBef>
          <a:spcPct val="20000"/>
        </a:spcBef>
        <a:buFont typeface="Arial" panose="020B0604020202020204" pitchFamily="34" charset="0"/>
        <a:buChar char="•"/>
        <a:defRPr sz="1999" kern="1200">
          <a:solidFill>
            <a:schemeClr val="tx1"/>
          </a:solidFill>
          <a:latin typeface="+mn-lt"/>
          <a:ea typeface="+mn-ea"/>
          <a:cs typeface="+mn-cs"/>
        </a:defRPr>
      </a:lvl6pPr>
      <a:lvl7pPr marL="2971578" indent="-228581" algn="l" defTabSz="914331" rtl="0" eaLnBrk="1" latinLnBrk="0" hangingPunct="1">
        <a:spcBef>
          <a:spcPct val="20000"/>
        </a:spcBef>
        <a:buFont typeface="Arial" panose="020B0604020202020204" pitchFamily="34" charset="0"/>
        <a:buChar char="•"/>
        <a:defRPr sz="1999" kern="1200">
          <a:solidFill>
            <a:schemeClr val="tx1"/>
          </a:solidFill>
          <a:latin typeface="+mn-lt"/>
          <a:ea typeface="+mn-ea"/>
          <a:cs typeface="+mn-cs"/>
        </a:defRPr>
      </a:lvl7pPr>
      <a:lvl8pPr marL="3428743" indent="-228581" algn="l" defTabSz="914331" rtl="0" eaLnBrk="1" latinLnBrk="0" hangingPunct="1">
        <a:spcBef>
          <a:spcPct val="20000"/>
        </a:spcBef>
        <a:buFont typeface="Arial" panose="020B0604020202020204" pitchFamily="34" charset="0"/>
        <a:buChar char="•"/>
        <a:defRPr sz="1999" kern="1200">
          <a:solidFill>
            <a:schemeClr val="tx1"/>
          </a:solidFill>
          <a:latin typeface="+mn-lt"/>
          <a:ea typeface="+mn-ea"/>
          <a:cs typeface="+mn-cs"/>
        </a:defRPr>
      </a:lvl8pPr>
      <a:lvl9pPr marL="3885909" indent="-228581" algn="l" defTabSz="914331" rtl="0" eaLnBrk="1" latinLnBrk="0" hangingPunct="1">
        <a:spcBef>
          <a:spcPct val="20000"/>
        </a:spcBef>
        <a:buFont typeface="Arial" panose="020B0604020202020204" pitchFamily="34" charset="0"/>
        <a:buChar char="•"/>
        <a:defRPr sz="1999" kern="1200">
          <a:solidFill>
            <a:schemeClr val="tx1"/>
          </a:solidFill>
          <a:latin typeface="+mn-lt"/>
          <a:ea typeface="+mn-ea"/>
          <a:cs typeface="+mn-cs"/>
        </a:defRPr>
      </a:lvl9pPr>
    </p:bodyStyle>
    <p:otherStyle>
      <a:defPPr>
        <a:defRPr lang="en-US"/>
      </a:defPPr>
      <a:lvl1pPr marL="0" algn="l" defTabSz="914331" rtl="0" eaLnBrk="1" latinLnBrk="0" hangingPunct="1">
        <a:defRPr sz="1799" kern="1200">
          <a:solidFill>
            <a:schemeClr val="tx1"/>
          </a:solidFill>
          <a:latin typeface="+mn-lt"/>
          <a:ea typeface="+mn-ea"/>
          <a:cs typeface="+mn-cs"/>
        </a:defRPr>
      </a:lvl1pPr>
      <a:lvl2pPr marL="457166" algn="l" defTabSz="914331" rtl="0" eaLnBrk="1" latinLnBrk="0" hangingPunct="1">
        <a:defRPr sz="1799" kern="1200">
          <a:solidFill>
            <a:schemeClr val="tx1"/>
          </a:solidFill>
          <a:latin typeface="+mn-lt"/>
          <a:ea typeface="+mn-ea"/>
          <a:cs typeface="+mn-cs"/>
        </a:defRPr>
      </a:lvl2pPr>
      <a:lvl3pPr marL="914331" algn="l" defTabSz="914331" rtl="0" eaLnBrk="1" latinLnBrk="0" hangingPunct="1">
        <a:defRPr sz="1799" kern="1200">
          <a:solidFill>
            <a:schemeClr val="tx1"/>
          </a:solidFill>
          <a:latin typeface="+mn-lt"/>
          <a:ea typeface="+mn-ea"/>
          <a:cs typeface="+mn-cs"/>
        </a:defRPr>
      </a:lvl3pPr>
      <a:lvl4pPr marL="1371497" algn="l" defTabSz="914331" rtl="0" eaLnBrk="1" latinLnBrk="0" hangingPunct="1">
        <a:defRPr sz="1799" kern="1200">
          <a:solidFill>
            <a:schemeClr val="tx1"/>
          </a:solidFill>
          <a:latin typeface="+mn-lt"/>
          <a:ea typeface="+mn-ea"/>
          <a:cs typeface="+mn-cs"/>
        </a:defRPr>
      </a:lvl4pPr>
      <a:lvl5pPr marL="1828662" algn="l" defTabSz="914331" rtl="0" eaLnBrk="1" latinLnBrk="0" hangingPunct="1">
        <a:defRPr sz="1799" kern="1200">
          <a:solidFill>
            <a:schemeClr val="tx1"/>
          </a:solidFill>
          <a:latin typeface="+mn-lt"/>
          <a:ea typeface="+mn-ea"/>
          <a:cs typeface="+mn-cs"/>
        </a:defRPr>
      </a:lvl5pPr>
      <a:lvl6pPr marL="2285828" algn="l" defTabSz="914331" rtl="0" eaLnBrk="1" latinLnBrk="0" hangingPunct="1">
        <a:defRPr sz="1799" kern="1200">
          <a:solidFill>
            <a:schemeClr val="tx1"/>
          </a:solidFill>
          <a:latin typeface="+mn-lt"/>
          <a:ea typeface="+mn-ea"/>
          <a:cs typeface="+mn-cs"/>
        </a:defRPr>
      </a:lvl6pPr>
      <a:lvl7pPr marL="2742993" algn="l" defTabSz="914331" rtl="0" eaLnBrk="1" latinLnBrk="0" hangingPunct="1">
        <a:defRPr sz="1799" kern="1200">
          <a:solidFill>
            <a:schemeClr val="tx1"/>
          </a:solidFill>
          <a:latin typeface="+mn-lt"/>
          <a:ea typeface="+mn-ea"/>
          <a:cs typeface="+mn-cs"/>
        </a:defRPr>
      </a:lvl7pPr>
      <a:lvl8pPr marL="3200159" algn="l" defTabSz="914331" rtl="0" eaLnBrk="1" latinLnBrk="0" hangingPunct="1">
        <a:defRPr sz="1799" kern="1200">
          <a:solidFill>
            <a:schemeClr val="tx1"/>
          </a:solidFill>
          <a:latin typeface="+mn-lt"/>
          <a:ea typeface="+mn-ea"/>
          <a:cs typeface="+mn-cs"/>
        </a:defRPr>
      </a:lvl8pPr>
      <a:lvl9pPr marL="3657324" algn="l" defTabSz="914331"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List_of_freedom_indices" TargetMode="External"/><Relationship Id="rId2" Type="http://schemas.openxmlformats.org/officeDocument/2006/relationships/hyperlink" Target="https://www.cato.org/sites/cato.org/files/2020-12/human-freedom-index-2020.pdf"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dsekharulz.wixsite.com/group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32" y="58881"/>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789"/>
          </a:p>
        </p:txBody>
      </p:sp>
      <p:sp>
        <p:nvSpPr>
          <p:cNvPr id="5" name="Round Diagonal Corner Rectangle 4"/>
          <p:cNvSpPr/>
          <p:nvPr/>
        </p:nvSpPr>
        <p:spPr>
          <a:xfrm>
            <a:off x="45032" y="2313703"/>
            <a:ext cx="206087" cy="4461171"/>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789"/>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1718395"/>
            <a:ext cx="8077199" cy="1077218"/>
          </a:xfrm>
          <a:prstGeom prst="rect">
            <a:avLst/>
          </a:prstGeom>
          <a:noFill/>
        </p:spPr>
        <p:txBody>
          <a:bodyPr wrap="square" rtlCol="0">
            <a:spAutoFit/>
          </a:bodyPr>
          <a:lstStyle/>
          <a:p>
            <a:pPr algn="ctr"/>
            <a:r>
              <a:rPr lang="en-US" sz="3200" b="1" dirty="0">
                <a:latin typeface="Book Antiqua" panose="02040602050305030304" pitchFamily="18" charset="0"/>
                <a:ea typeface="Book Antiqua" panose="02040602050305030304" pitchFamily="18" charset="0"/>
                <a:cs typeface="Book Antiqua" panose="02040602050305030304" pitchFamily="18" charset="0"/>
              </a:rPr>
              <a:t>HUMAN FREEDOM INDEX</a:t>
            </a:r>
          </a:p>
          <a:p>
            <a:pPr algn="ctr"/>
            <a:r>
              <a:rPr lang="en-US" sz="3200" b="1" dirty="0">
                <a:latin typeface="Book Antiqua" panose="02040602050305030304" pitchFamily="18" charset="0"/>
                <a:ea typeface="Book Antiqua" panose="02040602050305030304" pitchFamily="18" charset="0"/>
                <a:cs typeface="Book Antiqua" panose="02040602050305030304" pitchFamily="18" charset="0"/>
              </a:rPr>
              <a:t>Group - 4 </a:t>
            </a:r>
            <a:endParaRPr lang="en-IN" sz="3200" b="1" dirty="0">
              <a:latin typeface="Book Antiqua" panose="02040602050305030304" pitchFamily="18" charset="0"/>
              <a:ea typeface="Book Antiqua" panose="02040602050305030304" pitchFamily="18" charset="0"/>
              <a:cs typeface="Book Antiqua" panose="02040602050305030304" pitchFamily="18" charset="0"/>
            </a:endParaRPr>
          </a:p>
        </p:txBody>
      </p:sp>
      <p:sp>
        <p:nvSpPr>
          <p:cNvPr id="6" name="TextBox 5">
            <a:extLst>
              <a:ext uri="{FF2B5EF4-FFF2-40B4-BE49-F238E27FC236}">
                <a16:creationId xmlns:a16="http://schemas.microsoft.com/office/drawing/2014/main" id="{CF1B1374-6C99-4642-9617-4426B07B7CEA}"/>
              </a:ext>
            </a:extLst>
          </p:cNvPr>
          <p:cNvSpPr txBox="1"/>
          <p:nvPr/>
        </p:nvSpPr>
        <p:spPr>
          <a:xfrm>
            <a:off x="5334000" y="4422990"/>
            <a:ext cx="3352801" cy="707630"/>
          </a:xfrm>
          <a:prstGeom prst="rect">
            <a:avLst/>
          </a:prstGeom>
          <a:noFill/>
        </p:spPr>
        <p:txBody>
          <a:bodyPr wrap="square" rtlCol="0">
            <a:spAutoFit/>
          </a:bodyPr>
          <a:lstStyle/>
          <a:p>
            <a:pPr algn="ctr"/>
            <a:r>
              <a:rPr lang="en-US" sz="1999" dirty="0">
                <a:latin typeface="Book Antiqua" panose="02040602050305030304" pitchFamily="18" charset="0"/>
              </a:rPr>
              <a:t>Guided by </a:t>
            </a:r>
          </a:p>
          <a:p>
            <a:pPr algn="ctr"/>
            <a:r>
              <a:rPr lang="en-US" sz="1999" dirty="0" err="1">
                <a:latin typeface="Book Antiqua" panose="02040602050305030304" pitchFamily="18" charset="0"/>
              </a:rPr>
              <a:t>Ms.Anjana</a:t>
            </a:r>
            <a:r>
              <a:rPr lang="en-US" sz="1999" dirty="0">
                <a:latin typeface="Book Antiqua" panose="02040602050305030304" pitchFamily="18" charset="0"/>
              </a:rPr>
              <a:t> Agrawal</a:t>
            </a:r>
          </a:p>
        </p:txBody>
      </p:sp>
      <p:sp>
        <p:nvSpPr>
          <p:cNvPr id="2" name="Rectangle 1">
            <a:extLst>
              <a:ext uri="{FF2B5EF4-FFF2-40B4-BE49-F238E27FC236}">
                <a16:creationId xmlns:a16="http://schemas.microsoft.com/office/drawing/2014/main" id="{D75A346F-995B-45A3-9AAE-248F79347761}"/>
              </a:ext>
            </a:extLst>
          </p:cNvPr>
          <p:cNvSpPr/>
          <p:nvPr/>
        </p:nvSpPr>
        <p:spPr>
          <a:xfrm>
            <a:off x="1143005" y="2734059"/>
            <a:ext cx="4289712" cy="33778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latin typeface="Book Antiqua" panose="02040602050305030304" pitchFamily="18" charset="0"/>
            </a:endParaRPr>
          </a:p>
          <a:p>
            <a:endParaRPr lang="en-US" sz="1600" dirty="0">
              <a:solidFill>
                <a:schemeClr val="tx1"/>
              </a:solidFill>
              <a:latin typeface="Book Antiqua" panose="02040602050305030304" pitchFamily="18" charset="0"/>
            </a:endParaRPr>
          </a:p>
          <a:p>
            <a:endParaRPr lang="en-US" sz="1600" dirty="0">
              <a:solidFill>
                <a:schemeClr val="tx1"/>
              </a:solidFill>
              <a:latin typeface="Book Antiqua" panose="02040602050305030304" pitchFamily="18" charset="0"/>
            </a:endParaRPr>
          </a:p>
          <a:p>
            <a:endParaRPr lang="en-US" sz="1600" dirty="0">
              <a:solidFill>
                <a:schemeClr val="tx1"/>
              </a:solidFill>
              <a:latin typeface="Book Antiqua" panose="02040602050305030304" pitchFamily="18" charset="0"/>
            </a:endParaRPr>
          </a:p>
          <a:p>
            <a:endParaRPr lang="en-US" sz="1600" dirty="0">
              <a:solidFill>
                <a:schemeClr val="tx1"/>
              </a:solidFill>
              <a:latin typeface="Book Antiqua" panose="02040602050305030304" pitchFamily="18" charset="0"/>
            </a:endParaRPr>
          </a:p>
          <a:p>
            <a:endParaRPr lang="en-US" sz="1600" dirty="0">
              <a:solidFill>
                <a:schemeClr val="tx1"/>
              </a:solidFill>
              <a:latin typeface="Book Antiqua" panose="02040602050305030304" pitchFamily="18" charset="0"/>
            </a:endParaRPr>
          </a:p>
          <a:p>
            <a:r>
              <a:rPr lang="en-US" sz="1600" dirty="0">
                <a:solidFill>
                  <a:schemeClr val="tx1"/>
                </a:solidFill>
                <a:latin typeface="Book Antiqua" panose="02040602050305030304" pitchFamily="18" charset="0"/>
              </a:rPr>
              <a:t> Team Members</a:t>
            </a:r>
          </a:p>
          <a:p>
            <a:endParaRPr lang="en-US" sz="1600" dirty="0">
              <a:solidFill>
                <a:schemeClr val="tx1"/>
              </a:solidFill>
              <a:latin typeface="Book Antiqua" panose="02040602050305030304" pitchFamily="18" charset="0"/>
            </a:endParaRPr>
          </a:p>
          <a:p>
            <a:r>
              <a:rPr lang="en-US" sz="1600" dirty="0">
                <a:solidFill>
                  <a:schemeClr val="tx1"/>
                </a:solidFill>
                <a:latin typeface="Book Antiqua" panose="02040602050305030304" pitchFamily="18" charset="0"/>
                <a:ea typeface="Book Antiqua" panose="02040602050305030304" pitchFamily="18" charset="0"/>
                <a:cs typeface="Book Antiqua" panose="02040602050305030304" pitchFamily="18" charset="0"/>
              </a:rPr>
              <a:t> ASEER JESAN.A </a:t>
            </a:r>
          </a:p>
          <a:p>
            <a:r>
              <a:rPr lang="en-US" sz="1600" dirty="0">
                <a:solidFill>
                  <a:schemeClr val="tx1"/>
                </a:solidFill>
                <a:latin typeface="Book Antiqua" panose="02040602050305030304" pitchFamily="18" charset="0"/>
                <a:ea typeface="Book Antiqua" panose="02040602050305030304" pitchFamily="18" charset="0"/>
                <a:cs typeface="Book Antiqua" panose="02040602050305030304" pitchFamily="18" charset="0"/>
              </a:rPr>
              <a:t> BALAKUMAR.S</a:t>
            </a:r>
          </a:p>
          <a:p>
            <a:r>
              <a:rPr lang="en-US" sz="1600" dirty="0">
                <a:solidFill>
                  <a:schemeClr val="tx1"/>
                </a:solidFill>
                <a:latin typeface="Book Antiqua" panose="02040602050305030304" pitchFamily="18" charset="0"/>
                <a:ea typeface="Book Antiqua" panose="02040602050305030304" pitchFamily="18" charset="0"/>
                <a:cs typeface="Book Antiqua" panose="02040602050305030304" pitchFamily="18" charset="0"/>
              </a:rPr>
              <a:t> HARIHARAN.M </a:t>
            </a:r>
          </a:p>
          <a:p>
            <a:r>
              <a:rPr lang="en-US" sz="1600" dirty="0">
                <a:solidFill>
                  <a:schemeClr val="tx1"/>
                </a:solidFill>
                <a:latin typeface="Book Antiqua" panose="02040602050305030304" pitchFamily="18" charset="0"/>
                <a:ea typeface="Book Antiqua" panose="02040602050305030304" pitchFamily="18" charset="0"/>
                <a:cs typeface="Book Antiqua" panose="02040602050305030304" pitchFamily="18" charset="0"/>
              </a:rPr>
              <a:t> MOHAN PRABHU.E</a:t>
            </a:r>
            <a:endParaRPr lang="en-IN" sz="1600" dirty="0">
              <a:solidFill>
                <a:schemeClr val="tx1"/>
              </a:solidFill>
              <a:latin typeface="Book Antiqua" panose="02040602050305030304" pitchFamily="18" charset="0"/>
              <a:ea typeface="Book Antiqua" panose="02040602050305030304" pitchFamily="18" charset="0"/>
              <a:cs typeface="Book Antiqua" panose="02040602050305030304" pitchFamily="18" charset="0"/>
            </a:endParaRPr>
          </a:p>
          <a:p>
            <a:endParaRPr lang="en-US" sz="1600" dirty="0">
              <a:solidFill>
                <a:schemeClr val="tx1"/>
              </a:solidFill>
              <a:latin typeface="Book Antiqua" panose="02040602050305030304" pitchFamily="18" charset="0"/>
            </a:endParaRPr>
          </a:p>
          <a:p>
            <a:pPr algn="ctr"/>
            <a:endParaRPr lang="en-IN" sz="1600" dirty="0">
              <a:solidFill>
                <a:schemeClr val="tx1"/>
              </a:solidFill>
              <a:latin typeface="Book Antiqua" panose="02040602050305030304" pitchFamily="18" charset="0"/>
            </a:endParaRPr>
          </a:p>
        </p:txBody>
      </p:sp>
      <p:sp>
        <p:nvSpPr>
          <p:cNvPr id="3" name="Slide Number Placeholder 2">
            <a:extLst>
              <a:ext uri="{FF2B5EF4-FFF2-40B4-BE49-F238E27FC236}">
                <a16:creationId xmlns:a16="http://schemas.microsoft.com/office/drawing/2014/main" id="{C636B68A-4801-41AB-902F-0EAE92576AC5}"/>
              </a:ext>
            </a:extLst>
          </p:cNvPr>
          <p:cNvSpPr>
            <a:spLocks noGrp="1"/>
          </p:cNvSpPr>
          <p:nvPr>
            <p:ph type="sldNum" sz="quarter" idx="12"/>
          </p:nvPr>
        </p:nvSpPr>
        <p:spPr/>
        <p:txBody>
          <a:bodyPr/>
          <a:lstStyle/>
          <a:p>
            <a:fld id="{258DF75C-1349-4428-A080-E4DEDA9691AA}" type="slidenum">
              <a:rPr lang="en-US" smtClean="0"/>
              <a:t>1</a:t>
            </a:fld>
            <a:endParaRPr lang="en-US"/>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B57DF1-4573-4914-A7D2-BA3B5D028D37}"/>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7407" t="1870" r="11111" b="2752"/>
          <a:stretch/>
        </p:blipFill>
        <p:spPr>
          <a:xfrm>
            <a:off x="721827" y="533399"/>
            <a:ext cx="3433145" cy="2219491"/>
          </a:xfrm>
        </p:spPr>
      </p:pic>
      <p:sp>
        <p:nvSpPr>
          <p:cNvPr id="7" name="Title 1">
            <a:extLst>
              <a:ext uri="{FF2B5EF4-FFF2-40B4-BE49-F238E27FC236}">
                <a16:creationId xmlns:a16="http://schemas.microsoft.com/office/drawing/2014/main" id="{8E0E0887-B3A9-451A-B8D9-AA3E8ED2330F}"/>
              </a:ext>
            </a:extLst>
          </p:cNvPr>
          <p:cNvSpPr txBox="1">
            <a:spLocks noGrp="1"/>
          </p:cNvSpPr>
          <p:nvPr>
            <p:ph type="title"/>
          </p:nvPr>
        </p:nvSpPr>
        <p:spPr>
          <a:xfrm>
            <a:off x="309488" y="58961"/>
            <a:ext cx="2133600" cy="472169"/>
          </a:xfrm>
          <a:prstGeom prst="rect">
            <a:avLst/>
          </a:prstGeom>
        </p:spPr>
        <p:txBody>
          <a:bodyPr vert="horz" lIns="91440" tIns="45719" rIns="91440" bIns="4571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400" b="1" dirty="0">
                <a:latin typeface="Book Antiqua" panose="02040602050305030304" pitchFamily="18" charset="0"/>
              </a:rPr>
              <a:t>INFERENCE</a:t>
            </a:r>
          </a:p>
        </p:txBody>
      </p:sp>
      <p:sp>
        <p:nvSpPr>
          <p:cNvPr id="11" name="TextBox 10">
            <a:extLst>
              <a:ext uri="{FF2B5EF4-FFF2-40B4-BE49-F238E27FC236}">
                <a16:creationId xmlns:a16="http://schemas.microsoft.com/office/drawing/2014/main" id="{970B907A-CB7E-4BE8-A5F5-E21E89D56E7A}"/>
              </a:ext>
            </a:extLst>
          </p:cNvPr>
          <p:cNvSpPr txBox="1"/>
          <p:nvPr/>
        </p:nvSpPr>
        <p:spPr>
          <a:xfrm>
            <a:off x="504678" y="2815420"/>
            <a:ext cx="3830368" cy="523220"/>
          </a:xfrm>
          <a:prstGeom prst="rect">
            <a:avLst/>
          </a:prstGeom>
          <a:noFill/>
        </p:spPr>
        <p:txBody>
          <a:bodyPr wrap="square">
            <a:spAutoFit/>
          </a:bodyPr>
          <a:lstStyle/>
          <a:p>
            <a:pPr marL="0" indent="0" algn="ctr">
              <a:spcBef>
                <a:spcPts val="30"/>
              </a:spcBef>
              <a:buNone/>
            </a:pPr>
            <a:r>
              <a:rPr lang="en-IN" sz="1400" dirty="0">
                <a:solidFill>
                  <a:schemeClr val="tx1"/>
                </a:solidFill>
                <a:latin typeface="Book Antiqua" panose="02040602050305030304" pitchFamily="18" charset="0"/>
              </a:rPr>
              <a:t>Fig.(xiii) </a:t>
            </a:r>
            <a:r>
              <a:rPr lang="en-US" sz="1400" dirty="0">
                <a:latin typeface="Book Antiqua" panose="02040602050305030304" pitchFamily="18" charset="0"/>
              </a:rPr>
              <a:t>Mean Square Error and Adjusted R-square values for d</a:t>
            </a:r>
            <a:r>
              <a:rPr lang="en-US" sz="1400" dirty="0">
                <a:latin typeface="Book Antiqua" panose="02040602050305030304" pitchFamily="18" charset="0"/>
                <a:ea typeface="Times New Roman" panose="02020603050405020304" pitchFamily="18" charset="0"/>
              </a:rPr>
              <a:t>ifferent regression models </a:t>
            </a:r>
          </a:p>
        </p:txBody>
      </p:sp>
      <p:sp>
        <p:nvSpPr>
          <p:cNvPr id="12" name="Slide Number Placeholder 11">
            <a:extLst>
              <a:ext uri="{FF2B5EF4-FFF2-40B4-BE49-F238E27FC236}">
                <a16:creationId xmlns:a16="http://schemas.microsoft.com/office/drawing/2014/main" id="{80CA0691-A5BF-4C86-94CE-AA633A13F10A}"/>
              </a:ext>
            </a:extLst>
          </p:cNvPr>
          <p:cNvSpPr>
            <a:spLocks noGrp="1"/>
          </p:cNvSpPr>
          <p:nvPr>
            <p:ph type="sldNum" sz="quarter" idx="12"/>
          </p:nvPr>
        </p:nvSpPr>
        <p:spPr/>
        <p:txBody>
          <a:bodyPr/>
          <a:lstStyle/>
          <a:p>
            <a:fld id="{258DF75C-1349-4428-A080-E4DEDA9691AA}" type="slidenum">
              <a:rPr lang="en-US" smtClean="0"/>
              <a:t>10</a:t>
            </a:fld>
            <a:endParaRPr lang="en-US"/>
          </a:p>
        </p:txBody>
      </p:sp>
      <p:pic>
        <p:nvPicPr>
          <p:cNvPr id="14" name="Picture 13">
            <a:extLst>
              <a:ext uri="{FF2B5EF4-FFF2-40B4-BE49-F238E27FC236}">
                <a16:creationId xmlns:a16="http://schemas.microsoft.com/office/drawing/2014/main" id="{1A55D12A-8324-4115-AF9A-03C2E187A8B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333" r="10000"/>
          <a:stretch/>
        </p:blipFill>
        <p:spPr>
          <a:xfrm>
            <a:off x="5066463" y="533400"/>
            <a:ext cx="2973484" cy="2178478"/>
          </a:xfrm>
          <a:prstGeom prst="rect">
            <a:avLst/>
          </a:prstGeom>
        </p:spPr>
      </p:pic>
      <p:sp>
        <p:nvSpPr>
          <p:cNvPr id="15" name="TextBox 14">
            <a:extLst>
              <a:ext uri="{FF2B5EF4-FFF2-40B4-BE49-F238E27FC236}">
                <a16:creationId xmlns:a16="http://schemas.microsoft.com/office/drawing/2014/main" id="{488C3F72-409E-4B48-81BA-648DD7712C09}"/>
              </a:ext>
            </a:extLst>
          </p:cNvPr>
          <p:cNvSpPr txBox="1"/>
          <p:nvPr/>
        </p:nvSpPr>
        <p:spPr>
          <a:xfrm>
            <a:off x="5099544" y="2826989"/>
            <a:ext cx="2907321" cy="523220"/>
          </a:xfrm>
          <a:prstGeom prst="rect">
            <a:avLst/>
          </a:prstGeom>
          <a:noFill/>
        </p:spPr>
        <p:txBody>
          <a:bodyPr wrap="square">
            <a:spAutoFit/>
          </a:bodyPr>
          <a:lstStyle/>
          <a:p>
            <a:pPr marL="0" indent="0" algn="ctr">
              <a:spcBef>
                <a:spcPts val="30"/>
              </a:spcBef>
              <a:buNone/>
            </a:pPr>
            <a:r>
              <a:rPr lang="en-IN" sz="1400" dirty="0">
                <a:solidFill>
                  <a:schemeClr val="tx1"/>
                </a:solidFill>
                <a:latin typeface="Book Antiqua" panose="02040602050305030304" pitchFamily="18" charset="0"/>
              </a:rPr>
              <a:t>Fig.(xiv) Line plot for India </a:t>
            </a:r>
            <a:r>
              <a:rPr lang="en-IN" sz="1400" dirty="0">
                <a:latin typeface="Book Antiqua" panose="02040602050305030304" pitchFamily="18" charset="0"/>
              </a:rPr>
              <a:t>for</a:t>
            </a:r>
            <a:r>
              <a:rPr lang="en-IN" sz="1400" dirty="0">
                <a:solidFill>
                  <a:schemeClr val="tx1"/>
                </a:solidFill>
                <a:latin typeface="Book Antiqua" panose="02040602050305030304" pitchFamily="18" charset="0"/>
              </a:rPr>
              <a:t> </a:t>
            </a:r>
            <a:r>
              <a:rPr lang="en-IN" sz="1400" dirty="0" err="1">
                <a:solidFill>
                  <a:schemeClr val="tx1"/>
                </a:solidFill>
                <a:latin typeface="Book Antiqua" panose="02040602050305030304" pitchFamily="18" charset="0"/>
              </a:rPr>
              <a:t>hf_score</a:t>
            </a:r>
            <a:r>
              <a:rPr lang="en-IN" sz="1400" dirty="0">
                <a:solidFill>
                  <a:schemeClr val="tx1"/>
                </a:solidFill>
                <a:latin typeface="Book Antiqua" panose="02040602050305030304" pitchFamily="18" charset="0"/>
              </a:rPr>
              <a:t> between 2008 - 2016</a:t>
            </a:r>
            <a:endParaRPr lang="en-US" sz="1400" dirty="0">
              <a:latin typeface="Book Antiqua" panose="02040602050305030304" pitchFamily="18" charset="0"/>
              <a:ea typeface="Times New Roman" panose="02020603050405020304" pitchFamily="18" charset="0"/>
            </a:endParaRPr>
          </a:p>
        </p:txBody>
      </p:sp>
      <p:sp>
        <p:nvSpPr>
          <p:cNvPr id="16" name="Content Placeholder 11">
            <a:extLst>
              <a:ext uri="{FF2B5EF4-FFF2-40B4-BE49-F238E27FC236}">
                <a16:creationId xmlns:a16="http://schemas.microsoft.com/office/drawing/2014/main" id="{4C78055E-D694-46FB-903C-28CA0CEBEE84}"/>
              </a:ext>
            </a:extLst>
          </p:cNvPr>
          <p:cNvSpPr txBox="1">
            <a:spLocks/>
          </p:cNvSpPr>
          <p:nvPr/>
        </p:nvSpPr>
        <p:spPr>
          <a:xfrm>
            <a:off x="504678" y="3965403"/>
            <a:ext cx="8410722" cy="2663996"/>
          </a:xfrm>
          <a:prstGeom prst="rect">
            <a:avLst/>
          </a:prstGeom>
        </p:spPr>
        <p:txBody>
          <a:bodyPr vert="horz" lIns="91440" tIns="45719" rIns="91440" bIns="45719"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Ø"/>
            </a:pPr>
            <a:r>
              <a:rPr lang="en-IN" sz="1601" dirty="0">
                <a:latin typeface="Book Antiqua" panose="02040602050305030304" pitchFamily="18" charset="0"/>
                <a:ea typeface="Times New Roman" panose="02020603050405020304" pitchFamily="18" charset="0"/>
              </a:rPr>
              <a:t>The top 30 significant features are the most important features in which the countries should focus on improving the </a:t>
            </a:r>
            <a:r>
              <a:rPr lang="en-IN" sz="1601" dirty="0" err="1">
                <a:latin typeface="Book Antiqua" panose="02040602050305030304" pitchFamily="18" charset="0"/>
                <a:ea typeface="Times New Roman" panose="02020603050405020304" pitchFamily="18" charset="0"/>
              </a:rPr>
              <a:t>hf_score</a:t>
            </a:r>
            <a:r>
              <a:rPr lang="en-IN" sz="1601" dirty="0">
                <a:latin typeface="Book Antiqua" panose="02040602050305030304" pitchFamily="18" charset="0"/>
                <a:ea typeface="Times New Roman" panose="02020603050405020304" pitchFamily="18" charset="0"/>
              </a:rPr>
              <a:t>. </a:t>
            </a:r>
          </a:p>
          <a:p>
            <a:pPr marL="0" indent="0" algn="just">
              <a:buNone/>
            </a:pPr>
            <a:endParaRPr lang="en-IN" sz="1601" dirty="0">
              <a:latin typeface="Book Antiqua" panose="02040602050305030304" pitchFamily="18" charset="0"/>
              <a:ea typeface="Times New Roman" panose="02020603050405020304" pitchFamily="18" charset="0"/>
            </a:endParaRPr>
          </a:p>
          <a:p>
            <a:pPr algn="just">
              <a:buFont typeface="Wingdings" panose="05000000000000000000" pitchFamily="2" charset="2"/>
              <a:buChar char="Ø"/>
            </a:pPr>
            <a:r>
              <a:rPr lang="en-IN" sz="1601" b="1" dirty="0" err="1">
                <a:latin typeface="Book Antiqua" panose="02040602050305030304" pitchFamily="18" charset="0"/>
                <a:ea typeface="Times New Roman" panose="02020603050405020304" pitchFamily="18" charset="0"/>
              </a:rPr>
              <a:t>w.r.t.</a:t>
            </a:r>
            <a:r>
              <a:rPr lang="en-IN" sz="1601" b="1" dirty="0">
                <a:latin typeface="Book Antiqua" panose="02040602050305030304" pitchFamily="18" charset="0"/>
                <a:ea typeface="Times New Roman" panose="02020603050405020304" pitchFamily="18" charset="0"/>
              </a:rPr>
              <a:t> India</a:t>
            </a:r>
          </a:p>
          <a:p>
            <a:pPr marL="0" indent="0" algn="just">
              <a:buNone/>
            </a:pPr>
            <a:endParaRPr lang="en-IN" sz="1601" b="1" dirty="0">
              <a:latin typeface="Book Antiqua" panose="02040602050305030304" pitchFamily="18" charset="0"/>
              <a:ea typeface="Times New Roman" panose="02020603050405020304" pitchFamily="18" charset="0"/>
            </a:endParaRPr>
          </a:p>
          <a:p>
            <a:pPr marL="0" indent="0" algn="just">
              <a:buNone/>
            </a:pPr>
            <a:endParaRPr lang="en-IN" sz="1601" b="1" dirty="0">
              <a:latin typeface="Book Antiqua" panose="02040602050305030304" pitchFamily="18" charset="0"/>
              <a:ea typeface="Times New Roman" panose="02020603050405020304" pitchFamily="18" charset="0"/>
            </a:endParaRPr>
          </a:p>
        </p:txBody>
      </p:sp>
      <p:sp>
        <p:nvSpPr>
          <p:cNvPr id="17" name="Right Brace 16">
            <a:extLst>
              <a:ext uri="{FF2B5EF4-FFF2-40B4-BE49-F238E27FC236}">
                <a16:creationId xmlns:a16="http://schemas.microsoft.com/office/drawing/2014/main" id="{2E76DEB3-68C7-4527-96DA-6E8D9F83D460}"/>
              </a:ext>
            </a:extLst>
          </p:cNvPr>
          <p:cNvSpPr/>
          <p:nvPr/>
        </p:nvSpPr>
        <p:spPr>
          <a:xfrm>
            <a:off x="4724404" y="4800600"/>
            <a:ext cx="228596" cy="182879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Rectangle 17">
            <a:extLst>
              <a:ext uri="{FF2B5EF4-FFF2-40B4-BE49-F238E27FC236}">
                <a16:creationId xmlns:a16="http://schemas.microsoft.com/office/drawing/2014/main" id="{E92F2EBD-523C-4DE1-9103-74B213919DDD}"/>
              </a:ext>
            </a:extLst>
          </p:cNvPr>
          <p:cNvSpPr/>
          <p:nvPr/>
        </p:nvSpPr>
        <p:spPr>
          <a:xfrm>
            <a:off x="4962381" y="4648200"/>
            <a:ext cx="3962400" cy="2463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400" dirty="0">
                <a:solidFill>
                  <a:schemeClr val="tx1"/>
                </a:solidFill>
                <a:latin typeface="Book Antiqua" panose="02040602050305030304" pitchFamily="18" charset="0"/>
                <a:ea typeface="Times New Roman" panose="02020603050405020304" pitchFamily="18" charset="0"/>
              </a:rPr>
              <a:t>are the top significant features present in the model which are contributing less for India where the average scores of top two significant features are 4.26 and 5 respectively which are comparatively very low than other countries scores. </a:t>
            </a:r>
          </a:p>
          <a:p>
            <a:pPr algn="just"/>
            <a:endParaRPr lang="en-IN" sz="1400" dirty="0">
              <a:solidFill>
                <a:schemeClr val="tx1"/>
              </a:solidFill>
              <a:latin typeface="Book Antiqua" panose="02040602050305030304" pitchFamily="18" charset="0"/>
              <a:ea typeface="Times New Roman" panose="02020603050405020304" pitchFamily="18" charset="0"/>
            </a:endParaRPr>
          </a:p>
          <a:p>
            <a:pPr algn="just"/>
            <a:r>
              <a:rPr lang="en-IN" sz="1400" dirty="0">
                <a:solidFill>
                  <a:schemeClr val="tx1"/>
                </a:solidFill>
                <a:latin typeface="Book Antiqua" panose="02040602050305030304" pitchFamily="18" charset="0"/>
                <a:ea typeface="Times New Roman" panose="02020603050405020304" pitchFamily="18" charset="0"/>
              </a:rPr>
              <a:t>So, </a:t>
            </a:r>
            <a:r>
              <a:rPr lang="en-IN" sz="1400" dirty="0">
                <a:solidFill>
                  <a:schemeClr val="tx1"/>
                </a:solidFill>
                <a:latin typeface="Book Antiqua" panose="02040602050305030304" pitchFamily="18" charset="0"/>
                <a:ea typeface="Times New Roman" panose="02020603050405020304" pitchFamily="18" charset="0"/>
                <a:cs typeface="Open Sans" panose="020B0606030504020204" pitchFamily="34" charset="0"/>
              </a:rPr>
              <a:t>India’s should focus on these attributes to improve its position for upcoming years.</a:t>
            </a:r>
            <a:endParaRPr lang="en-IN" sz="1400" dirty="0">
              <a:solidFill>
                <a:schemeClr val="tx1"/>
              </a:solidFill>
              <a:latin typeface="Book Antiqua" panose="02040602050305030304" pitchFamily="18" charset="0"/>
              <a:ea typeface="Calibri" panose="020F0502020204030204" pitchFamily="34" charset="0"/>
              <a:cs typeface="Times New Roman" panose="02020603050405020304" pitchFamily="18" charset="0"/>
            </a:endParaRPr>
          </a:p>
          <a:p>
            <a:pPr algn="just"/>
            <a:endParaRPr lang="en-US" sz="1400" dirty="0">
              <a:solidFill>
                <a:schemeClr val="tx1"/>
              </a:solidFill>
              <a:latin typeface="Book Antiqua" panose="02040602050305030304" pitchFamily="18" charset="0"/>
              <a:ea typeface="Times New Roman" panose="02020603050405020304" pitchFamily="18" charset="0"/>
            </a:endParaRPr>
          </a:p>
          <a:p>
            <a:pPr algn="just"/>
            <a:endParaRPr lang="en-IN" sz="1400" dirty="0">
              <a:solidFill>
                <a:schemeClr val="tx1"/>
              </a:solidFill>
              <a:latin typeface="Book Antiqua" panose="02040602050305030304" pitchFamily="18" charset="0"/>
            </a:endParaRPr>
          </a:p>
        </p:txBody>
      </p:sp>
      <p:pic>
        <p:nvPicPr>
          <p:cNvPr id="20" name="Picture 19">
            <a:extLst>
              <a:ext uri="{FF2B5EF4-FFF2-40B4-BE49-F238E27FC236}">
                <a16:creationId xmlns:a16="http://schemas.microsoft.com/office/drawing/2014/main" id="{BF02D6BB-9B06-4C0D-915F-61D1C308D6C0}"/>
              </a:ext>
            </a:extLst>
          </p:cNvPr>
          <p:cNvPicPr>
            <a:picLocks noChangeAspect="1"/>
          </p:cNvPicPr>
          <p:nvPr/>
        </p:nvPicPr>
        <p:blipFill rotWithShape="1">
          <a:blip r:embed="rId4">
            <a:extLst>
              <a:ext uri="{28A0092B-C50C-407E-A947-70E740481C1C}">
                <a14:useLocalDpi xmlns:a14="http://schemas.microsoft.com/office/drawing/2010/main" val="0"/>
              </a:ext>
            </a:extLst>
          </a:blip>
          <a:srcRect t="6050" r="22370" b="6050"/>
          <a:stretch/>
        </p:blipFill>
        <p:spPr>
          <a:xfrm>
            <a:off x="2014841" y="4648200"/>
            <a:ext cx="2569859" cy="2008862"/>
          </a:xfrm>
          <a:prstGeom prst="rect">
            <a:avLst/>
          </a:prstGeom>
        </p:spPr>
      </p:pic>
      <p:sp>
        <p:nvSpPr>
          <p:cNvPr id="24" name="TextBox 23">
            <a:extLst>
              <a:ext uri="{FF2B5EF4-FFF2-40B4-BE49-F238E27FC236}">
                <a16:creationId xmlns:a16="http://schemas.microsoft.com/office/drawing/2014/main" id="{42CF2434-6596-4F5A-A47D-2703F4D65830}"/>
              </a:ext>
            </a:extLst>
          </p:cNvPr>
          <p:cNvSpPr txBox="1"/>
          <p:nvPr/>
        </p:nvSpPr>
        <p:spPr>
          <a:xfrm>
            <a:off x="457197" y="5217427"/>
            <a:ext cx="1720952" cy="738664"/>
          </a:xfrm>
          <a:prstGeom prst="rect">
            <a:avLst/>
          </a:prstGeom>
          <a:noFill/>
        </p:spPr>
        <p:txBody>
          <a:bodyPr wrap="square">
            <a:spAutoFit/>
          </a:bodyPr>
          <a:lstStyle/>
          <a:p>
            <a:pPr marL="0" indent="0" algn="ctr">
              <a:spcBef>
                <a:spcPts val="30"/>
              </a:spcBef>
              <a:buNone/>
            </a:pPr>
            <a:r>
              <a:rPr lang="en-IN" sz="1400" dirty="0">
                <a:solidFill>
                  <a:schemeClr val="tx1"/>
                </a:solidFill>
                <a:latin typeface="Book Antiqua" panose="02040602050305030304" pitchFamily="18" charset="0"/>
              </a:rPr>
              <a:t>Fig.(xv) Decreasing order of significant features</a:t>
            </a:r>
            <a:endParaRPr lang="en-US" sz="1400" dirty="0">
              <a:latin typeface="Book Antiqua" panose="02040602050305030304" pitchFamily="18" charset="0"/>
              <a:ea typeface="Times New Roman" panose="02020603050405020304" pitchFamily="18" charset="0"/>
            </a:endParaRPr>
          </a:p>
        </p:txBody>
      </p:sp>
      <p:sp>
        <p:nvSpPr>
          <p:cNvPr id="13" name="Rectangle 12">
            <a:extLst>
              <a:ext uri="{FF2B5EF4-FFF2-40B4-BE49-F238E27FC236}">
                <a16:creationId xmlns:a16="http://schemas.microsoft.com/office/drawing/2014/main" id="{14FCC5D5-06E2-44EE-91B6-9E7A56944673}"/>
              </a:ext>
            </a:extLst>
          </p:cNvPr>
          <p:cNvSpPr/>
          <p:nvPr/>
        </p:nvSpPr>
        <p:spPr>
          <a:xfrm>
            <a:off x="1851181" y="2525425"/>
            <a:ext cx="667052" cy="238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Book Antiqua" panose="02040602050305030304" pitchFamily="18" charset="0"/>
              </a:rPr>
              <a:t>Fig.(xiii)</a:t>
            </a:r>
          </a:p>
        </p:txBody>
      </p:sp>
      <p:sp>
        <p:nvSpPr>
          <p:cNvPr id="19" name="Rectangle 18">
            <a:extLst>
              <a:ext uri="{FF2B5EF4-FFF2-40B4-BE49-F238E27FC236}">
                <a16:creationId xmlns:a16="http://schemas.microsoft.com/office/drawing/2014/main" id="{FCCCE337-D796-44A9-A8F2-2E87420B9F0E}"/>
              </a:ext>
            </a:extLst>
          </p:cNvPr>
          <p:cNvSpPr/>
          <p:nvPr/>
        </p:nvSpPr>
        <p:spPr>
          <a:xfrm>
            <a:off x="6219678" y="2286583"/>
            <a:ext cx="667052" cy="238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Book Antiqua" panose="02040602050305030304" pitchFamily="18" charset="0"/>
              </a:rPr>
              <a:t>Fig.(xiv)</a:t>
            </a:r>
          </a:p>
        </p:txBody>
      </p:sp>
      <p:sp>
        <p:nvSpPr>
          <p:cNvPr id="21" name="Rectangle 20">
            <a:extLst>
              <a:ext uri="{FF2B5EF4-FFF2-40B4-BE49-F238E27FC236}">
                <a16:creationId xmlns:a16="http://schemas.microsoft.com/office/drawing/2014/main" id="{8647ACD9-625F-4950-8615-21B8171010BF}"/>
              </a:ext>
            </a:extLst>
          </p:cNvPr>
          <p:cNvSpPr/>
          <p:nvPr/>
        </p:nvSpPr>
        <p:spPr>
          <a:xfrm>
            <a:off x="2928414" y="6602059"/>
            <a:ext cx="667052" cy="238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Book Antiqua" panose="02040602050305030304" pitchFamily="18" charset="0"/>
              </a:rPr>
              <a:t>Fig.(xv)</a:t>
            </a:r>
          </a:p>
        </p:txBody>
      </p:sp>
    </p:spTree>
    <p:extLst>
      <p:ext uri="{BB962C8B-B14F-4D97-AF65-F5344CB8AC3E}">
        <p14:creationId xmlns:p14="http://schemas.microsoft.com/office/powerpoint/2010/main" val="440789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A83E3-ABBF-4A41-A84C-D6CBF1849DD3}"/>
              </a:ext>
            </a:extLst>
          </p:cNvPr>
          <p:cNvSpPr>
            <a:spLocks noGrp="1"/>
          </p:cNvSpPr>
          <p:nvPr>
            <p:ph type="title"/>
          </p:nvPr>
        </p:nvSpPr>
        <p:spPr>
          <a:xfrm>
            <a:off x="381000" y="4800600"/>
            <a:ext cx="2362200" cy="673111"/>
          </a:xfrm>
        </p:spPr>
        <p:txBody>
          <a:bodyPr>
            <a:normAutofit/>
          </a:bodyPr>
          <a:lstStyle/>
          <a:p>
            <a:r>
              <a:rPr lang="en-IN" sz="2400" b="1" dirty="0">
                <a:latin typeface="Book Antiqua" panose="02040602050305030304" pitchFamily="18" charset="0"/>
              </a:rPr>
              <a:t>REFERENCES</a:t>
            </a:r>
          </a:p>
        </p:txBody>
      </p:sp>
      <p:sp>
        <p:nvSpPr>
          <p:cNvPr id="3" name="Content Placeholder 2">
            <a:extLst>
              <a:ext uri="{FF2B5EF4-FFF2-40B4-BE49-F238E27FC236}">
                <a16:creationId xmlns:a16="http://schemas.microsoft.com/office/drawing/2014/main" id="{B1A1CB7B-87F7-45CF-B5E4-C35D1EC6ECC5}"/>
              </a:ext>
            </a:extLst>
          </p:cNvPr>
          <p:cNvSpPr>
            <a:spLocks noGrp="1"/>
          </p:cNvSpPr>
          <p:nvPr>
            <p:ph idx="1"/>
          </p:nvPr>
        </p:nvSpPr>
        <p:spPr>
          <a:xfrm>
            <a:off x="443132" y="5410199"/>
            <a:ext cx="8458200" cy="1142999"/>
          </a:xfrm>
        </p:spPr>
        <p:txBody>
          <a:bodyPr>
            <a:normAutofit/>
          </a:bodyPr>
          <a:lstStyle/>
          <a:p>
            <a:pPr algn="just"/>
            <a:r>
              <a:rPr lang="en-IN" sz="1400" dirty="0">
                <a:latin typeface="Book Antiqua" panose="02040602050305030304" pitchFamily="18" charset="0"/>
                <a:hlinkClick r:id="rId2">
                  <a:extLst>
                    <a:ext uri="{A12FA001-AC4F-418D-AE19-62706E023703}">
                      <ahyp:hlinkClr xmlns:ahyp="http://schemas.microsoft.com/office/drawing/2018/hyperlinkcolor" val="tx"/>
                    </a:ext>
                  </a:extLst>
                </a:hlinkClick>
              </a:rPr>
              <a:t>https://www.cato.org/sites/cato.org/files/2020-12/human-freedom-index-2020.pdf</a:t>
            </a:r>
            <a:endParaRPr lang="en-IN" sz="1400" dirty="0">
              <a:latin typeface="Book Antiqua" panose="02040602050305030304" pitchFamily="18" charset="0"/>
            </a:endParaRPr>
          </a:p>
          <a:p>
            <a:pPr algn="just"/>
            <a:r>
              <a:rPr lang="en-IN" sz="1400" u="sng" dirty="0">
                <a:latin typeface="Book Antiqua" panose="02040602050305030304" pitchFamily="18" charset="0"/>
              </a:rPr>
              <a:t>https://www.kaggle.com/gsutters/the-human-freedom-index/code</a:t>
            </a:r>
          </a:p>
          <a:p>
            <a:pPr algn="just"/>
            <a:r>
              <a:rPr lang="en-IN" sz="1400" dirty="0">
                <a:latin typeface="Book Antiqua" panose="02040602050305030304" pitchFamily="18" charset="0"/>
                <a:hlinkClick r:id="rId3">
                  <a:extLst>
                    <a:ext uri="{A12FA001-AC4F-418D-AE19-62706E023703}">
                      <ahyp:hlinkClr xmlns:ahyp="http://schemas.microsoft.com/office/drawing/2018/hyperlinkcolor" val="tx"/>
                    </a:ext>
                  </a:extLst>
                </a:hlinkClick>
              </a:rPr>
              <a:t>https://en.wikipedia.org/wiki/List_of_freedom_indices</a:t>
            </a:r>
            <a:endParaRPr lang="en-IN" sz="1400" dirty="0">
              <a:latin typeface="Book Antiqua" panose="02040602050305030304" pitchFamily="18" charset="0"/>
            </a:endParaRPr>
          </a:p>
          <a:p>
            <a:pPr algn="just"/>
            <a:r>
              <a:rPr lang="en-IN" sz="1400" b="0" i="0" u="sng" dirty="0">
                <a:effectLst/>
                <a:latin typeface="Book Antiqua" panose="02040602050305030304" pitchFamily="18" charset="0"/>
                <a:hlinkClick r:id="rId4">
                  <a:extLst>
                    <a:ext uri="{A12FA001-AC4F-418D-AE19-62706E023703}">
                      <ahyp:hlinkClr xmlns:ahyp="http://schemas.microsoft.com/office/drawing/2018/hyperlinkcolor" val="tx"/>
                    </a:ext>
                  </a:extLst>
                </a:hlinkClick>
              </a:rPr>
              <a:t>https://dsekharulz.wixsite.com/group3</a:t>
            </a:r>
            <a:endParaRPr lang="en-IN" sz="1400" b="0" i="0" u="sng" dirty="0">
              <a:effectLst/>
              <a:latin typeface="Book Antiqua" panose="02040602050305030304" pitchFamily="18" charset="0"/>
            </a:endParaRPr>
          </a:p>
          <a:p>
            <a:pPr algn="just"/>
            <a:endParaRPr lang="en-IN" sz="1400" dirty="0">
              <a:latin typeface="Book Antiqua" panose="02040602050305030304" pitchFamily="18" charset="0"/>
            </a:endParaRPr>
          </a:p>
          <a:p>
            <a:pPr algn="just"/>
            <a:endParaRPr lang="en-IN" sz="1400" dirty="0">
              <a:latin typeface="Book Antiqua" panose="02040602050305030304" pitchFamily="18" charset="0"/>
            </a:endParaRPr>
          </a:p>
          <a:p>
            <a:pPr marL="0" indent="0" algn="just">
              <a:buNone/>
            </a:pPr>
            <a:endParaRPr lang="en-IN" sz="1400" dirty="0">
              <a:latin typeface="Book Antiqua" panose="02040602050305030304" pitchFamily="18" charset="0"/>
            </a:endParaRPr>
          </a:p>
          <a:p>
            <a:pPr algn="just"/>
            <a:endParaRPr lang="en-IN" sz="1400" dirty="0">
              <a:latin typeface="Book Antiqua" panose="02040602050305030304" pitchFamily="18" charset="0"/>
            </a:endParaRPr>
          </a:p>
        </p:txBody>
      </p:sp>
      <p:sp>
        <p:nvSpPr>
          <p:cNvPr id="4" name="Title 1">
            <a:extLst>
              <a:ext uri="{FF2B5EF4-FFF2-40B4-BE49-F238E27FC236}">
                <a16:creationId xmlns:a16="http://schemas.microsoft.com/office/drawing/2014/main" id="{6ED4A03D-79DC-4C05-9B21-5D2A83F27365}"/>
              </a:ext>
            </a:extLst>
          </p:cNvPr>
          <p:cNvSpPr txBox="1">
            <a:spLocks/>
          </p:cNvSpPr>
          <p:nvPr/>
        </p:nvSpPr>
        <p:spPr>
          <a:xfrm>
            <a:off x="443132" y="0"/>
            <a:ext cx="2362200" cy="673111"/>
          </a:xfrm>
          <a:prstGeom prst="rect">
            <a:avLst/>
          </a:prstGeom>
        </p:spPr>
        <p:txBody>
          <a:bodyPr vert="horz" lIns="91440" tIns="45720" rIns="91440" bIns="45720" rtlCol="0" anchor="ctr">
            <a:normAutofit fontScale="92500"/>
          </a:bodyPr>
          <a:lstStyle>
            <a:lvl1pPr algn="ctr" defTabSz="914331" rtl="0" eaLnBrk="1" latinLnBrk="0" hangingPunct="1">
              <a:spcBef>
                <a:spcPct val="0"/>
              </a:spcBef>
              <a:buNone/>
              <a:defRPr sz="4401" kern="1200">
                <a:solidFill>
                  <a:schemeClr val="tx1"/>
                </a:solidFill>
                <a:latin typeface="+mj-lt"/>
                <a:ea typeface="+mj-ea"/>
                <a:cs typeface="+mj-cs"/>
              </a:defRPr>
            </a:lvl1pPr>
          </a:lstStyle>
          <a:p>
            <a:r>
              <a:rPr lang="en-IN" sz="2400" b="1" dirty="0">
                <a:latin typeface="Book Antiqua" panose="02040602050305030304" pitchFamily="18" charset="0"/>
              </a:rPr>
              <a:t>FUTURE SCOPE</a:t>
            </a:r>
          </a:p>
        </p:txBody>
      </p:sp>
      <p:sp>
        <p:nvSpPr>
          <p:cNvPr id="6" name="Slide Number Placeholder 5">
            <a:extLst>
              <a:ext uri="{FF2B5EF4-FFF2-40B4-BE49-F238E27FC236}">
                <a16:creationId xmlns:a16="http://schemas.microsoft.com/office/drawing/2014/main" id="{FF8D9636-26FC-413A-B3A4-67741543A6A3}"/>
              </a:ext>
            </a:extLst>
          </p:cNvPr>
          <p:cNvSpPr>
            <a:spLocks noGrp="1"/>
          </p:cNvSpPr>
          <p:nvPr>
            <p:ph type="sldNum" sz="quarter" idx="12"/>
          </p:nvPr>
        </p:nvSpPr>
        <p:spPr/>
        <p:txBody>
          <a:bodyPr/>
          <a:lstStyle/>
          <a:p>
            <a:fld id="{258DF75C-1349-4428-A080-E4DEDA9691AA}" type="slidenum">
              <a:rPr lang="en-US" smtClean="0"/>
              <a:t>11</a:t>
            </a:fld>
            <a:endParaRPr lang="en-US"/>
          </a:p>
        </p:txBody>
      </p:sp>
      <p:pic>
        <p:nvPicPr>
          <p:cNvPr id="8" name="Picture 7">
            <a:extLst>
              <a:ext uri="{FF2B5EF4-FFF2-40B4-BE49-F238E27FC236}">
                <a16:creationId xmlns:a16="http://schemas.microsoft.com/office/drawing/2014/main" id="{0C4A6135-5B11-4FDD-BA2C-735FCDB13C49}"/>
              </a:ext>
            </a:extLst>
          </p:cNvPr>
          <p:cNvPicPr>
            <a:picLocks noChangeAspect="1"/>
          </p:cNvPicPr>
          <p:nvPr/>
        </p:nvPicPr>
        <p:blipFill rotWithShape="1">
          <a:blip r:embed="rId5">
            <a:extLst>
              <a:ext uri="{28A0092B-C50C-407E-A947-70E740481C1C}">
                <a14:useLocalDpi xmlns:a14="http://schemas.microsoft.com/office/drawing/2010/main" val="0"/>
              </a:ext>
            </a:extLst>
          </a:blip>
          <a:srcRect l="20000" t="33696" r="46667" b="23320"/>
          <a:stretch/>
        </p:blipFill>
        <p:spPr>
          <a:xfrm>
            <a:off x="2230308" y="541321"/>
            <a:ext cx="4084324" cy="2429692"/>
          </a:xfrm>
          <a:prstGeom prst="rect">
            <a:avLst/>
          </a:prstGeom>
        </p:spPr>
      </p:pic>
      <p:sp>
        <p:nvSpPr>
          <p:cNvPr id="9" name="TextBox 8">
            <a:extLst>
              <a:ext uri="{FF2B5EF4-FFF2-40B4-BE49-F238E27FC236}">
                <a16:creationId xmlns:a16="http://schemas.microsoft.com/office/drawing/2014/main" id="{09DE6E1E-DFA9-4329-B724-0A7EBD7732D8}"/>
              </a:ext>
            </a:extLst>
          </p:cNvPr>
          <p:cNvSpPr txBox="1"/>
          <p:nvPr/>
        </p:nvSpPr>
        <p:spPr>
          <a:xfrm>
            <a:off x="6352732" y="1326316"/>
            <a:ext cx="1720952" cy="954107"/>
          </a:xfrm>
          <a:prstGeom prst="rect">
            <a:avLst/>
          </a:prstGeom>
          <a:noFill/>
        </p:spPr>
        <p:txBody>
          <a:bodyPr wrap="square">
            <a:spAutoFit/>
          </a:bodyPr>
          <a:lstStyle/>
          <a:p>
            <a:pPr marL="0" indent="0" algn="ctr">
              <a:spcBef>
                <a:spcPts val="30"/>
              </a:spcBef>
              <a:buNone/>
            </a:pPr>
            <a:r>
              <a:rPr lang="en-IN" sz="1400" dirty="0">
                <a:solidFill>
                  <a:schemeClr val="tx1"/>
                </a:solidFill>
                <a:latin typeface="Book Antiqua" panose="02040602050305030304" pitchFamily="18" charset="0"/>
              </a:rPr>
              <a:t>Fig.(xvi) Silhouette Score for </a:t>
            </a:r>
            <a:r>
              <a:rPr lang="en-IN" sz="1400" b="0" i="0" dirty="0">
                <a:effectLst/>
                <a:latin typeface="Book Antiqua" panose="02040602050305030304" pitchFamily="18" charset="0"/>
              </a:rPr>
              <a:t>k-means clustering for n cluster = 4</a:t>
            </a:r>
            <a:endParaRPr lang="en-US" sz="1400" dirty="0">
              <a:latin typeface="Book Antiqua" panose="02040602050305030304" pitchFamily="18" charset="0"/>
              <a:ea typeface="Times New Roman" panose="02020603050405020304" pitchFamily="18" charset="0"/>
            </a:endParaRPr>
          </a:p>
        </p:txBody>
      </p:sp>
      <p:sp>
        <p:nvSpPr>
          <p:cNvPr id="10" name="Content Placeholder 2">
            <a:extLst>
              <a:ext uri="{FF2B5EF4-FFF2-40B4-BE49-F238E27FC236}">
                <a16:creationId xmlns:a16="http://schemas.microsoft.com/office/drawing/2014/main" id="{577542D7-26F7-4EE1-9282-D561DED2757B}"/>
              </a:ext>
            </a:extLst>
          </p:cNvPr>
          <p:cNvSpPr txBox="1">
            <a:spLocks/>
          </p:cNvSpPr>
          <p:nvPr/>
        </p:nvSpPr>
        <p:spPr>
          <a:xfrm>
            <a:off x="455832" y="3112298"/>
            <a:ext cx="8445500" cy="1607312"/>
          </a:xfrm>
          <a:prstGeom prst="rect">
            <a:avLst/>
          </a:prstGeom>
        </p:spPr>
        <p:txBody>
          <a:bodyPr vert="horz" lIns="91440" tIns="45720" rIns="91440" bIns="45720" rtlCol="0">
            <a:normAutofit/>
          </a:bodyPr>
          <a:lstStyle>
            <a:lvl1pPr marL="342875" indent="-342875" algn="l" defTabSz="914331"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894" indent="-285731" algn="l" defTabSz="914331" rtl="0" eaLnBrk="1" latinLnBrk="0" hangingPunct="1">
              <a:spcBef>
                <a:spcPct val="20000"/>
              </a:spcBef>
              <a:buFont typeface="Arial" panose="020B0604020202020204" pitchFamily="34" charset="0"/>
              <a:buChar char="–"/>
              <a:defRPr sz="2799" kern="1200">
                <a:solidFill>
                  <a:schemeClr val="tx1"/>
                </a:solidFill>
                <a:latin typeface="+mn-lt"/>
                <a:ea typeface="+mn-ea"/>
                <a:cs typeface="+mn-cs"/>
              </a:defRPr>
            </a:lvl2pPr>
            <a:lvl3pPr marL="1142912" indent="-228581" algn="l" defTabSz="914331" rtl="0" eaLnBrk="1" latinLnBrk="0" hangingPunct="1">
              <a:spcBef>
                <a:spcPct val="20000"/>
              </a:spcBef>
              <a:buFont typeface="Arial" panose="020B0604020202020204" pitchFamily="34" charset="0"/>
              <a:buChar char="•"/>
              <a:defRPr sz="2399" kern="1200">
                <a:solidFill>
                  <a:schemeClr val="tx1"/>
                </a:solidFill>
                <a:latin typeface="+mn-lt"/>
                <a:ea typeface="+mn-ea"/>
                <a:cs typeface="+mn-cs"/>
              </a:defRPr>
            </a:lvl3pPr>
            <a:lvl4pPr marL="1600081" indent="-228581" algn="l" defTabSz="914331" rtl="0" eaLnBrk="1" latinLnBrk="0" hangingPunct="1">
              <a:spcBef>
                <a:spcPct val="20000"/>
              </a:spcBef>
              <a:buFont typeface="Arial" panose="020B0604020202020204" pitchFamily="34" charset="0"/>
              <a:buChar char="–"/>
              <a:defRPr sz="1999" kern="1200">
                <a:solidFill>
                  <a:schemeClr val="tx1"/>
                </a:solidFill>
                <a:latin typeface="+mn-lt"/>
                <a:ea typeface="+mn-ea"/>
                <a:cs typeface="+mn-cs"/>
              </a:defRPr>
            </a:lvl4pPr>
            <a:lvl5pPr marL="2057246" indent="-228581" algn="l" defTabSz="914331" rtl="0" eaLnBrk="1" latinLnBrk="0" hangingPunct="1">
              <a:spcBef>
                <a:spcPct val="20000"/>
              </a:spcBef>
              <a:buFont typeface="Arial" panose="020B0604020202020204" pitchFamily="34" charset="0"/>
              <a:buChar char="»"/>
              <a:defRPr sz="1999" kern="1200">
                <a:solidFill>
                  <a:schemeClr val="tx1"/>
                </a:solidFill>
                <a:latin typeface="+mn-lt"/>
                <a:ea typeface="+mn-ea"/>
                <a:cs typeface="+mn-cs"/>
              </a:defRPr>
            </a:lvl5pPr>
            <a:lvl6pPr marL="2514412" indent="-228581" algn="l" defTabSz="914331" rtl="0" eaLnBrk="1" latinLnBrk="0" hangingPunct="1">
              <a:spcBef>
                <a:spcPct val="20000"/>
              </a:spcBef>
              <a:buFont typeface="Arial" panose="020B0604020202020204" pitchFamily="34" charset="0"/>
              <a:buChar char="•"/>
              <a:defRPr sz="1999" kern="1200">
                <a:solidFill>
                  <a:schemeClr val="tx1"/>
                </a:solidFill>
                <a:latin typeface="+mn-lt"/>
                <a:ea typeface="+mn-ea"/>
                <a:cs typeface="+mn-cs"/>
              </a:defRPr>
            </a:lvl6pPr>
            <a:lvl7pPr marL="2971578" indent="-228581" algn="l" defTabSz="914331" rtl="0" eaLnBrk="1" latinLnBrk="0" hangingPunct="1">
              <a:spcBef>
                <a:spcPct val="20000"/>
              </a:spcBef>
              <a:buFont typeface="Arial" panose="020B0604020202020204" pitchFamily="34" charset="0"/>
              <a:buChar char="•"/>
              <a:defRPr sz="1999" kern="1200">
                <a:solidFill>
                  <a:schemeClr val="tx1"/>
                </a:solidFill>
                <a:latin typeface="+mn-lt"/>
                <a:ea typeface="+mn-ea"/>
                <a:cs typeface="+mn-cs"/>
              </a:defRPr>
            </a:lvl7pPr>
            <a:lvl8pPr marL="3428743" indent="-228581" algn="l" defTabSz="914331" rtl="0" eaLnBrk="1" latinLnBrk="0" hangingPunct="1">
              <a:spcBef>
                <a:spcPct val="20000"/>
              </a:spcBef>
              <a:buFont typeface="Arial" panose="020B0604020202020204" pitchFamily="34" charset="0"/>
              <a:buChar char="•"/>
              <a:defRPr sz="1999" kern="1200">
                <a:solidFill>
                  <a:schemeClr val="tx1"/>
                </a:solidFill>
                <a:latin typeface="+mn-lt"/>
                <a:ea typeface="+mn-ea"/>
                <a:cs typeface="+mn-cs"/>
              </a:defRPr>
            </a:lvl8pPr>
            <a:lvl9pPr marL="3885909" indent="-228581" algn="l" defTabSz="914331" rtl="0" eaLnBrk="1" latinLnBrk="0" hangingPunct="1">
              <a:spcBef>
                <a:spcPct val="20000"/>
              </a:spcBef>
              <a:buFont typeface="Arial" panose="020B0604020202020204" pitchFamily="34" charset="0"/>
              <a:buChar char="•"/>
              <a:defRPr sz="1999" kern="1200">
                <a:solidFill>
                  <a:schemeClr val="tx1"/>
                </a:solidFill>
                <a:latin typeface="+mn-lt"/>
                <a:ea typeface="+mn-ea"/>
                <a:cs typeface="+mn-cs"/>
              </a:defRPr>
            </a:lvl9pPr>
          </a:lstStyle>
          <a:p>
            <a:pPr algn="just">
              <a:buFont typeface="Wingdings" panose="05000000000000000000" pitchFamily="2" charset="2"/>
              <a:buChar char="Ø"/>
            </a:pPr>
            <a:r>
              <a:rPr lang="en-IN" sz="1600" dirty="0">
                <a:latin typeface="Book Antiqua" panose="02040602050305030304" pitchFamily="18" charset="0"/>
              </a:rPr>
              <a:t>By using four different labels obtained from silhouette score, the data can be further explained using Linear Discriminant Analysis, Multiclass models.</a:t>
            </a:r>
          </a:p>
          <a:p>
            <a:pPr algn="just">
              <a:buFont typeface="Wingdings" panose="05000000000000000000" pitchFamily="2" charset="2"/>
              <a:buChar char="Ø"/>
            </a:pPr>
            <a:r>
              <a:rPr lang="en-IN" sz="1600" dirty="0">
                <a:latin typeface="Book Antiqua" panose="02040602050305030304" pitchFamily="18" charset="0"/>
              </a:rPr>
              <a:t>Different models can be built with respect to each country.</a:t>
            </a:r>
          </a:p>
          <a:p>
            <a:pPr algn="just">
              <a:buFont typeface="Wingdings" panose="05000000000000000000" pitchFamily="2" charset="2"/>
              <a:buChar char="Ø"/>
            </a:pPr>
            <a:r>
              <a:rPr lang="en-IN" sz="1600" b="0" i="0" dirty="0">
                <a:solidFill>
                  <a:srgbClr val="202124"/>
                </a:solidFill>
                <a:effectLst/>
                <a:latin typeface="Book Antiqua" panose="02040602050305030304" pitchFamily="18" charset="0"/>
              </a:rPr>
              <a:t>Rather than capping which is apt for OLS,  the model can be built using Generalized linear model,</a:t>
            </a:r>
            <a:r>
              <a:rPr lang="en-IN" sz="1600" dirty="0">
                <a:latin typeface="Book Antiqua" panose="02040602050305030304" pitchFamily="18" charset="0"/>
              </a:rPr>
              <a:t> Linear discriminant analysis</a:t>
            </a:r>
            <a:r>
              <a:rPr lang="en-IN" sz="1600" b="0" i="0" dirty="0">
                <a:solidFill>
                  <a:srgbClr val="202124"/>
                </a:solidFill>
                <a:effectLst/>
                <a:latin typeface="Book Antiqua" panose="02040602050305030304" pitchFamily="18" charset="0"/>
              </a:rPr>
              <a:t> with no outlier capping</a:t>
            </a:r>
            <a:endParaRPr lang="en-IN" sz="1600" dirty="0">
              <a:latin typeface="Book Antiqua" panose="02040602050305030304" pitchFamily="18" charset="0"/>
            </a:endParaRPr>
          </a:p>
          <a:p>
            <a:pPr algn="just">
              <a:buFont typeface="Wingdings" panose="05000000000000000000" pitchFamily="2" charset="2"/>
              <a:buChar char="Ø"/>
            </a:pPr>
            <a:endParaRPr lang="en-IN" sz="1600" dirty="0">
              <a:latin typeface="Book Antiqua" panose="02040602050305030304" pitchFamily="18" charset="0"/>
            </a:endParaRPr>
          </a:p>
          <a:p>
            <a:pPr marL="0" indent="0" algn="just">
              <a:buFont typeface="Arial" panose="020B0604020202020204" pitchFamily="34" charset="0"/>
              <a:buNone/>
            </a:pPr>
            <a:endParaRPr lang="en-IN" sz="1600" dirty="0">
              <a:latin typeface="Book Antiqua" panose="02040602050305030304" pitchFamily="18" charset="0"/>
            </a:endParaRPr>
          </a:p>
          <a:p>
            <a:pPr algn="just"/>
            <a:endParaRPr lang="en-IN" sz="1600" dirty="0">
              <a:latin typeface="Book Antiqua" panose="02040602050305030304" pitchFamily="18" charset="0"/>
            </a:endParaRPr>
          </a:p>
        </p:txBody>
      </p:sp>
      <p:sp>
        <p:nvSpPr>
          <p:cNvPr id="11" name="Rectangle 10">
            <a:extLst>
              <a:ext uri="{FF2B5EF4-FFF2-40B4-BE49-F238E27FC236}">
                <a16:creationId xmlns:a16="http://schemas.microsoft.com/office/drawing/2014/main" id="{41B9F0DC-FD9D-437A-A8F1-0D9A2C6899BB}"/>
              </a:ext>
            </a:extLst>
          </p:cNvPr>
          <p:cNvSpPr/>
          <p:nvPr/>
        </p:nvSpPr>
        <p:spPr>
          <a:xfrm>
            <a:off x="4682211" y="2511624"/>
            <a:ext cx="667052" cy="238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Book Antiqua" panose="02040602050305030304" pitchFamily="18" charset="0"/>
              </a:rPr>
              <a:t>Fig.(xvi)</a:t>
            </a:r>
          </a:p>
        </p:txBody>
      </p:sp>
    </p:spTree>
    <p:extLst>
      <p:ext uri="{BB962C8B-B14F-4D97-AF65-F5344CB8AC3E}">
        <p14:creationId xmlns:p14="http://schemas.microsoft.com/office/powerpoint/2010/main" val="3205435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32" y="58881"/>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789"/>
          </a:p>
        </p:txBody>
      </p:sp>
      <p:sp>
        <p:nvSpPr>
          <p:cNvPr id="5" name="Round Diagonal Corner Rectangle 4"/>
          <p:cNvSpPr/>
          <p:nvPr/>
        </p:nvSpPr>
        <p:spPr>
          <a:xfrm>
            <a:off x="45032" y="2313703"/>
            <a:ext cx="206087" cy="4461171"/>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789"/>
          </a:p>
        </p:txBody>
      </p:sp>
      <p:sp>
        <p:nvSpPr>
          <p:cNvPr id="9" name="Content Placeholder 2"/>
          <p:cNvSpPr txBox="1">
            <a:spLocks/>
          </p:cNvSpPr>
          <p:nvPr/>
        </p:nvSpPr>
        <p:spPr>
          <a:xfrm>
            <a:off x="3042063" y="1958448"/>
            <a:ext cx="4730340" cy="1546760"/>
          </a:xfrm>
          <a:prstGeom prst="rect">
            <a:avLst/>
          </a:prstGeom>
        </p:spPr>
        <p:txBody>
          <a:bodyPr vert="horz" lIns="91440" tIns="45719" rIns="91440" bIns="45719"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p:txBody>
      </p:sp>
      <p:sp>
        <p:nvSpPr>
          <p:cNvPr id="2" name="Slide Number Placeholder 1">
            <a:extLst>
              <a:ext uri="{FF2B5EF4-FFF2-40B4-BE49-F238E27FC236}">
                <a16:creationId xmlns:a16="http://schemas.microsoft.com/office/drawing/2014/main" id="{D7D9944D-80A1-4D6C-83AD-18F9ED4B2B0C}"/>
              </a:ext>
            </a:extLst>
          </p:cNvPr>
          <p:cNvSpPr>
            <a:spLocks noGrp="1"/>
          </p:cNvSpPr>
          <p:nvPr>
            <p:ph type="sldNum" sz="quarter" idx="12"/>
          </p:nvPr>
        </p:nvSpPr>
        <p:spPr/>
        <p:txBody>
          <a:bodyPr/>
          <a:lstStyle/>
          <a:p>
            <a:fld id="{258DF75C-1349-4428-A080-E4DEDA9691AA}" type="slidenum">
              <a:rPr lang="en-US" smtClean="0"/>
              <a:t>12</a:t>
            </a:fld>
            <a:endParaRPr lang="en-US"/>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32" y="58881"/>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789"/>
          </a:p>
        </p:txBody>
      </p:sp>
      <p:sp>
        <p:nvSpPr>
          <p:cNvPr id="5" name="Round Diagonal Corner Rectangle 4"/>
          <p:cNvSpPr/>
          <p:nvPr/>
        </p:nvSpPr>
        <p:spPr>
          <a:xfrm>
            <a:off x="45032" y="2313703"/>
            <a:ext cx="206087" cy="4461171"/>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789"/>
          </a:p>
        </p:txBody>
      </p:sp>
      <p:sp>
        <p:nvSpPr>
          <p:cNvPr id="31" name="TextBox 30"/>
          <p:cNvSpPr txBox="1"/>
          <p:nvPr/>
        </p:nvSpPr>
        <p:spPr>
          <a:xfrm>
            <a:off x="469453" y="634629"/>
            <a:ext cx="8537369" cy="2319609"/>
          </a:xfrm>
          <a:prstGeom prst="rect">
            <a:avLst/>
          </a:prstGeom>
          <a:noFill/>
        </p:spPr>
        <p:txBody>
          <a:bodyPr wrap="square" rtlCol="0">
            <a:spAutoFit/>
          </a:bodyPr>
          <a:lstStyle/>
          <a:p>
            <a:r>
              <a:rPr lang="en-US" sz="1601" b="1" dirty="0">
                <a:latin typeface="Book Antiqua" panose="02040602050305030304" pitchFamily="18" charset="0"/>
                <a:ea typeface="굴림" panose="020B0600000101010101" pitchFamily="34" charset="-127"/>
              </a:rPr>
              <a:t>Problem Statement</a:t>
            </a:r>
          </a:p>
          <a:p>
            <a:pPr marR="142864" algn="just">
              <a:lnSpc>
                <a:spcPct val="150000"/>
              </a:lnSpc>
              <a:spcAft>
                <a:spcPts val="1001"/>
              </a:spcAft>
            </a:pPr>
            <a:r>
              <a:rPr lang="en-IN" sz="1601" b="1" dirty="0">
                <a:latin typeface="Book Antiqua" panose="02040602050305030304" pitchFamily="18" charset="0"/>
                <a:ea typeface="Times New Roman" panose="02020603050405020304" pitchFamily="18" charset="0"/>
                <a:cs typeface="Open Sans" panose="020B0606030504020204" pitchFamily="34" charset="0"/>
              </a:rPr>
              <a:t>Primary Goal: </a:t>
            </a:r>
            <a:r>
              <a:rPr lang="en-IN" sz="1601" dirty="0">
                <a:latin typeface="Book Antiqua" panose="02040602050305030304" pitchFamily="18" charset="0"/>
                <a:ea typeface="Times New Roman" panose="02020603050405020304" pitchFamily="18" charset="0"/>
                <a:cs typeface="Open Sans" panose="020B0606030504020204" pitchFamily="34" charset="0"/>
              </a:rPr>
              <a:t> Predicting Human freedom score based on Personal Freedom score and Economic freedom score for all countries.</a:t>
            </a:r>
            <a:endParaRPr lang="en-IN" sz="1601" dirty="0">
              <a:latin typeface="Book Antiqua" panose="02040602050305030304" pitchFamily="18" charset="0"/>
              <a:ea typeface="Times New Roman" panose="02020603050405020304" pitchFamily="18" charset="0"/>
              <a:cs typeface="Times New Roman" panose="02020603050405020304" pitchFamily="18" charset="0"/>
            </a:endParaRPr>
          </a:p>
          <a:p>
            <a:pPr marR="142864" algn="just">
              <a:lnSpc>
                <a:spcPct val="150000"/>
              </a:lnSpc>
              <a:spcAft>
                <a:spcPts val="1001"/>
              </a:spcAft>
            </a:pPr>
            <a:r>
              <a:rPr lang="en-IN" sz="1601" b="1" dirty="0">
                <a:latin typeface="Book Antiqua" panose="02040602050305030304" pitchFamily="18" charset="0"/>
                <a:ea typeface="Times New Roman" panose="02020603050405020304" pitchFamily="18" charset="0"/>
                <a:cs typeface="Open Sans" panose="020B0606030504020204" pitchFamily="34" charset="0"/>
              </a:rPr>
              <a:t>Secondary Goal: </a:t>
            </a:r>
            <a:r>
              <a:rPr lang="en-IN" sz="1601" dirty="0">
                <a:latin typeface="Book Antiqua" panose="02040602050305030304" pitchFamily="18" charset="0"/>
                <a:ea typeface="Times New Roman" panose="02020603050405020304" pitchFamily="18" charset="0"/>
                <a:cs typeface="Open Sans" panose="020B0606030504020204" pitchFamily="34" charset="0"/>
              </a:rPr>
              <a:t>To analyse India’s position for consecutive years from 2008 - 2016 and suggest which attributes to focus on to improve its position for upcoming years.</a:t>
            </a:r>
            <a:endParaRPr lang="en-IN" sz="1601" dirty="0">
              <a:latin typeface="Book Antiqua" panose="02040602050305030304" pitchFamily="18" charset="0"/>
              <a:ea typeface="Calibri" panose="020F0502020204030204" pitchFamily="34" charset="0"/>
              <a:cs typeface="Times New Roman" panose="02020603050405020304" pitchFamily="18" charset="0"/>
            </a:endParaRPr>
          </a:p>
          <a:p>
            <a:endParaRPr lang="en-US" sz="1601" b="1" dirty="0">
              <a:latin typeface="Book Antiqua" panose="02040602050305030304" pitchFamily="18" charset="0"/>
            </a:endParaRPr>
          </a:p>
        </p:txBody>
      </p:sp>
      <p:sp>
        <p:nvSpPr>
          <p:cNvPr id="6" name="TextBox 5">
            <a:extLst>
              <a:ext uri="{FF2B5EF4-FFF2-40B4-BE49-F238E27FC236}">
                <a16:creationId xmlns:a16="http://schemas.microsoft.com/office/drawing/2014/main" id="{309683AE-AB95-419B-BA29-03714E542866}"/>
              </a:ext>
            </a:extLst>
          </p:cNvPr>
          <p:cNvSpPr txBox="1"/>
          <p:nvPr/>
        </p:nvSpPr>
        <p:spPr>
          <a:xfrm>
            <a:off x="422561" y="89662"/>
            <a:ext cx="8537369" cy="461537"/>
          </a:xfrm>
          <a:prstGeom prst="rect">
            <a:avLst/>
          </a:prstGeom>
          <a:noFill/>
        </p:spPr>
        <p:txBody>
          <a:bodyPr wrap="square" rtlCol="0">
            <a:spAutoFit/>
          </a:bodyPr>
          <a:lstStyle/>
          <a:p>
            <a:r>
              <a:rPr lang="en-US" sz="2399" b="1" dirty="0">
                <a:latin typeface="Book Antiqua" panose="02040602050305030304" pitchFamily="18" charset="0"/>
              </a:rPr>
              <a:t>INTRODUCTION</a:t>
            </a:r>
          </a:p>
        </p:txBody>
      </p:sp>
      <p:sp>
        <p:nvSpPr>
          <p:cNvPr id="7" name="Rectangle 6">
            <a:extLst>
              <a:ext uri="{FF2B5EF4-FFF2-40B4-BE49-F238E27FC236}">
                <a16:creationId xmlns:a16="http://schemas.microsoft.com/office/drawing/2014/main" id="{BC5708B6-C392-4E67-8AEC-F05F99AC679A}"/>
              </a:ext>
            </a:extLst>
          </p:cNvPr>
          <p:cNvSpPr/>
          <p:nvPr/>
        </p:nvSpPr>
        <p:spPr>
          <a:xfrm>
            <a:off x="185589" y="2737650"/>
            <a:ext cx="2776024" cy="523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99" b="1" dirty="0">
                <a:solidFill>
                  <a:schemeClr val="tx1"/>
                </a:solidFill>
                <a:latin typeface="Book Antiqua" panose="02040602050305030304" pitchFamily="18" charset="0"/>
              </a:rPr>
              <a:t>DESCRIPTION</a:t>
            </a:r>
          </a:p>
        </p:txBody>
      </p:sp>
      <p:sp>
        <p:nvSpPr>
          <p:cNvPr id="9" name="Content Placeholder 2">
            <a:extLst>
              <a:ext uri="{FF2B5EF4-FFF2-40B4-BE49-F238E27FC236}">
                <a16:creationId xmlns:a16="http://schemas.microsoft.com/office/drawing/2014/main" id="{EC632764-AC47-490F-BB7C-7BBAC243AD6C}"/>
              </a:ext>
            </a:extLst>
          </p:cNvPr>
          <p:cNvSpPr txBox="1">
            <a:spLocks/>
          </p:cNvSpPr>
          <p:nvPr/>
        </p:nvSpPr>
        <p:spPr>
          <a:xfrm>
            <a:off x="469453" y="3267353"/>
            <a:ext cx="8439150" cy="3507523"/>
          </a:xfrm>
          <a:prstGeom prst="rect">
            <a:avLst/>
          </a:prstGeom>
        </p:spPr>
        <p:txBody>
          <a:bodyPr vert="horz" lIns="91440" tIns="45719" rIns="91440" bIns="45719"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just" fontAlgn="base">
              <a:lnSpc>
                <a:spcPct val="170000"/>
              </a:lnSpc>
            </a:pPr>
            <a:r>
              <a:rPr lang="en-IN" sz="1601" b="1" dirty="0">
                <a:solidFill>
                  <a:schemeClr val="tx1"/>
                </a:solidFill>
                <a:latin typeface="Book Antiqua" panose="02040602050305030304" pitchFamily="18" charset="0"/>
              </a:rPr>
              <a:t>Human Freedom Index</a:t>
            </a:r>
            <a:r>
              <a:rPr lang="en-IN" sz="1601" dirty="0">
                <a:solidFill>
                  <a:schemeClr val="tx1"/>
                </a:solidFill>
                <a:latin typeface="Book Antiqua" panose="02040602050305030304" pitchFamily="18" charset="0"/>
              </a:rPr>
              <a:t> presents the state of human freedom in the world based on a broad measure that encompasses personal, civil, and economic freedom. HFI presents a broad measure of human freedom, understood as the absence of coercive constraint and uses 79 distinct indicators of personal and economic freedom. The following areas as follows:</a:t>
            </a:r>
          </a:p>
          <a:p>
            <a:pPr algn="just">
              <a:lnSpc>
                <a:spcPct val="170000"/>
              </a:lnSpc>
            </a:pPr>
            <a:r>
              <a:rPr lang="en-IN" sz="1601" dirty="0">
                <a:solidFill>
                  <a:schemeClr val="tx1"/>
                </a:solidFill>
                <a:latin typeface="Book Antiqua" panose="02040602050305030304" pitchFamily="18" charset="0"/>
              </a:rPr>
              <a:t>Rule of Law, Security and Safety, Movement, Religion, Association, Assembly, Civil Society, Expression, Relationships, Size of Government, Legal System and Property Rights, Access to Sound Money, Freedom to Trade Internationally, and Regulation of Credit, Labour and Businesses</a:t>
            </a:r>
          </a:p>
          <a:p>
            <a:endParaRPr lang="en-IN" sz="1601" dirty="0"/>
          </a:p>
        </p:txBody>
      </p:sp>
      <p:sp>
        <p:nvSpPr>
          <p:cNvPr id="2" name="Slide Number Placeholder 1">
            <a:extLst>
              <a:ext uri="{FF2B5EF4-FFF2-40B4-BE49-F238E27FC236}">
                <a16:creationId xmlns:a16="http://schemas.microsoft.com/office/drawing/2014/main" id="{AF9FE9E7-C6B7-47F4-951B-590C3406320E}"/>
              </a:ext>
            </a:extLst>
          </p:cNvPr>
          <p:cNvSpPr>
            <a:spLocks noGrp="1"/>
          </p:cNvSpPr>
          <p:nvPr>
            <p:ph type="sldNum" sz="quarter" idx="12"/>
          </p:nvPr>
        </p:nvSpPr>
        <p:spPr/>
        <p:txBody>
          <a:bodyPr/>
          <a:lstStyle/>
          <a:p>
            <a:fld id="{258DF75C-1349-4428-A080-E4DEDA9691AA}" type="slidenum">
              <a:rPr lang="en-US" smtClean="0"/>
              <a:t>2</a:t>
            </a:fld>
            <a:endParaRPr lang="en-US"/>
          </a:p>
        </p:txBody>
      </p:sp>
    </p:spTree>
    <p:extLst>
      <p:ext uri="{BB962C8B-B14F-4D97-AF65-F5344CB8AC3E}">
        <p14:creationId xmlns:p14="http://schemas.microsoft.com/office/powerpoint/2010/main" val="3761210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31AAF5-E0E9-4DBF-94BE-8CBCF667A74C}"/>
              </a:ext>
            </a:extLst>
          </p:cNvPr>
          <p:cNvSpPr>
            <a:spLocks noGrp="1"/>
          </p:cNvSpPr>
          <p:nvPr>
            <p:ph idx="1"/>
          </p:nvPr>
        </p:nvSpPr>
        <p:spPr>
          <a:xfrm>
            <a:off x="457197" y="545107"/>
            <a:ext cx="8532681" cy="3581400"/>
          </a:xfrm>
        </p:spPr>
        <p:txBody>
          <a:bodyPr>
            <a:normAutofit/>
          </a:bodyPr>
          <a:lstStyle/>
          <a:p>
            <a:pPr marL="0" indent="0" algn="just">
              <a:lnSpc>
                <a:spcPct val="150000"/>
              </a:lnSpc>
              <a:spcAft>
                <a:spcPts val="1001"/>
              </a:spcAft>
              <a:buNone/>
            </a:pPr>
            <a:r>
              <a:rPr lang="en-IN" sz="1601" dirty="0">
                <a:latin typeface="Book Antiqua" panose="02040602050305030304" pitchFamily="18" charset="0"/>
                <a:ea typeface="Calibri" panose="020F0502020204030204" pitchFamily="34" charset="0"/>
                <a:cs typeface="Times New Roman" panose="02020603050405020304" pitchFamily="18" charset="0"/>
              </a:rPr>
              <a:t>The dataset contains 1458 observations and 123 variables.</a:t>
            </a:r>
          </a:p>
          <a:p>
            <a:pPr marL="0" indent="0" algn="just">
              <a:lnSpc>
                <a:spcPct val="150000"/>
              </a:lnSpc>
              <a:spcAft>
                <a:spcPts val="1001"/>
              </a:spcAft>
              <a:buNone/>
            </a:pPr>
            <a:r>
              <a:rPr lang="en-IN" sz="1601" dirty="0">
                <a:latin typeface="Book Antiqua" panose="02040602050305030304" pitchFamily="18" charset="0"/>
                <a:ea typeface="Calibri" panose="020F0502020204030204" pitchFamily="34" charset="0"/>
                <a:cs typeface="Times New Roman" panose="02020603050405020304" pitchFamily="18" charset="0"/>
              </a:rPr>
              <a:t>The following columns in the dataset explains.</a:t>
            </a:r>
          </a:p>
          <a:p>
            <a:pPr marR="142864" algn="just">
              <a:lnSpc>
                <a:spcPct val="150000"/>
              </a:lnSpc>
              <a:buFont typeface="Symbol" panose="05050102010706020507" pitchFamily="18" charset="2"/>
              <a:buChar char=""/>
            </a:pPr>
            <a:r>
              <a:rPr lang="en-IN" sz="1601" b="1" dirty="0" err="1">
                <a:solidFill>
                  <a:srgbClr val="3A3A3A"/>
                </a:solidFill>
                <a:latin typeface="Book Antiqua" panose="02040602050305030304" pitchFamily="18" charset="0"/>
                <a:ea typeface="Times New Roman" panose="02020603050405020304" pitchFamily="18" charset="0"/>
                <a:cs typeface="Open Sans" panose="020B0606030504020204" pitchFamily="34" charset="0"/>
              </a:rPr>
              <a:t>pf_score</a:t>
            </a:r>
            <a:r>
              <a:rPr lang="en-IN" sz="1601" b="1" dirty="0">
                <a:solidFill>
                  <a:srgbClr val="3A3A3A"/>
                </a:solidFill>
                <a:latin typeface="Book Antiqua" panose="02040602050305030304" pitchFamily="18" charset="0"/>
                <a:ea typeface="Times New Roman" panose="02020603050405020304" pitchFamily="18" charset="0"/>
                <a:cs typeface="Open Sans" panose="020B0606030504020204" pitchFamily="34" charset="0"/>
              </a:rPr>
              <a:t> - </a:t>
            </a:r>
            <a:r>
              <a:rPr lang="en-IN" sz="1601" dirty="0">
                <a:solidFill>
                  <a:srgbClr val="3A3A3A"/>
                </a:solidFill>
                <a:latin typeface="Book Antiqua" panose="02040602050305030304" pitchFamily="18" charset="0"/>
                <a:ea typeface="Times New Roman" panose="02020603050405020304" pitchFamily="18" charset="0"/>
                <a:cs typeface="Open Sans" panose="020B0606030504020204" pitchFamily="34" charset="0"/>
              </a:rPr>
              <a:t>Personal Freedom score which says about other 57 pf columns.</a:t>
            </a:r>
            <a:endParaRPr lang="en-IN" sz="1601" dirty="0">
              <a:latin typeface="Book Antiqua" panose="02040602050305030304" pitchFamily="18" charset="0"/>
              <a:ea typeface="Calibri" panose="020F0502020204030204" pitchFamily="34" charset="0"/>
              <a:cs typeface="Times New Roman" panose="02020603050405020304" pitchFamily="18" charset="0"/>
            </a:endParaRPr>
          </a:p>
          <a:p>
            <a:pPr marR="142864" algn="just">
              <a:lnSpc>
                <a:spcPct val="150000"/>
              </a:lnSpc>
              <a:buFont typeface="Symbol" panose="05050102010706020507" pitchFamily="18" charset="2"/>
              <a:buChar char=""/>
            </a:pPr>
            <a:r>
              <a:rPr lang="en-IN" sz="1601" b="1" dirty="0" err="1">
                <a:solidFill>
                  <a:srgbClr val="3A3A3A"/>
                </a:solidFill>
                <a:latin typeface="Book Antiqua" panose="02040602050305030304" pitchFamily="18" charset="0"/>
                <a:ea typeface="Times New Roman" panose="02020603050405020304" pitchFamily="18" charset="0"/>
                <a:cs typeface="Open Sans" panose="020B0606030504020204" pitchFamily="34" charset="0"/>
              </a:rPr>
              <a:t>ef_score</a:t>
            </a:r>
            <a:r>
              <a:rPr lang="en-IN" sz="1601" b="1" dirty="0">
                <a:solidFill>
                  <a:srgbClr val="3A3A3A"/>
                </a:solidFill>
                <a:latin typeface="Book Antiqua" panose="02040602050305030304" pitchFamily="18" charset="0"/>
                <a:ea typeface="Times New Roman" panose="02020603050405020304" pitchFamily="18" charset="0"/>
                <a:cs typeface="Open Sans" panose="020B0606030504020204" pitchFamily="34" charset="0"/>
              </a:rPr>
              <a:t> - </a:t>
            </a:r>
            <a:r>
              <a:rPr lang="en-IN" sz="1601" dirty="0">
                <a:solidFill>
                  <a:srgbClr val="3A3A3A"/>
                </a:solidFill>
                <a:latin typeface="Book Antiqua" panose="02040602050305030304" pitchFamily="18" charset="0"/>
                <a:ea typeface="Times New Roman" panose="02020603050405020304" pitchFamily="18" charset="0"/>
                <a:cs typeface="Open Sans" panose="020B0606030504020204" pitchFamily="34" charset="0"/>
              </a:rPr>
              <a:t>Economic freedom score which says about other 55 </a:t>
            </a:r>
            <a:r>
              <a:rPr lang="en-IN" sz="1601" dirty="0" err="1">
                <a:solidFill>
                  <a:srgbClr val="3A3A3A"/>
                </a:solidFill>
                <a:latin typeface="Book Antiqua" panose="02040602050305030304" pitchFamily="18" charset="0"/>
                <a:ea typeface="Times New Roman" panose="02020603050405020304" pitchFamily="18" charset="0"/>
                <a:cs typeface="Open Sans" panose="020B0606030504020204" pitchFamily="34" charset="0"/>
              </a:rPr>
              <a:t>ef</a:t>
            </a:r>
            <a:r>
              <a:rPr lang="en-IN" sz="1601" dirty="0">
                <a:solidFill>
                  <a:srgbClr val="3A3A3A"/>
                </a:solidFill>
                <a:latin typeface="Book Antiqua" panose="02040602050305030304" pitchFamily="18" charset="0"/>
                <a:ea typeface="Times New Roman" panose="02020603050405020304" pitchFamily="18" charset="0"/>
                <a:cs typeface="Open Sans" panose="020B0606030504020204" pitchFamily="34" charset="0"/>
              </a:rPr>
              <a:t> columns</a:t>
            </a:r>
            <a:endParaRPr lang="en-IN" sz="1601" dirty="0">
              <a:latin typeface="Book Antiqua" panose="02040602050305030304" pitchFamily="18" charset="0"/>
              <a:ea typeface="Calibri" panose="020F0502020204030204" pitchFamily="34" charset="0"/>
              <a:cs typeface="Times New Roman" panose="02020603050405020304" pitchFamily="18" charset="0"/>
            </a:endParaRPr>
          </a:p>
          <a:p>
            <a:pPr marR="142864" algn="just">
              <a:lnSpc>
                <a:spcPct val="150000"/>
              </a:lnSpc>
              <a:buFont typeface="Symbol" panose="05050102010706020507" pitchFamily="18" charset="2"/>
              <a:buChar char=""/>
            </a:pPr>
            <a:r>
              <a:rPr lang="en-IN" sz="1601" dirty="0">
                <a:solidFill>
                  <a:srgbClr val="3A3A3A"/>
                </a:solidFill>
                <a:latin typeface="Book Antiqua" panose="02040602050305030304" pitchFamily="18" charset="0"/>
                <a:ea typeface="Times New Roman" panose="02020603050405020304" pitchFamily="18" charset="0"/>
                <a:cs typeface="Open Sans" panose="020B0606030504020204" pitchFamily="34" charset="0"/>
              </a:rPr>
              <a:t>Based on</a:t>
            </a:r>
            <a:r>
              <a:rPr lang="en-IN" sz="1601" b="1" dirty="0">
                <a:solidFill>
                  <a:srgbClr val="3A3A3A"/>
                </a:solidFill>
                <a:latin typeface="Book Antiqua" panose="02040602050305030304" pitchFamily="18" charset="0"/>
                <a:ea typeface="Times New Roman" panose="02020603050405020304" pitchFamily="18" charset="0"/>
                <a:cs typeface="Open Sans" panose="020B0606030504020204" pitchFamily="34" charset="0"/>
              </a:rPr>
              <a:t> </a:t>
            </a:r>
            <a:r>
              <a:rPr lang="en-IN" sz="1601" b="1" dirty="0" err="1">
                <a:solidFill>
                  <a:srgbClr val="3A3A3A"/>
                </a:solidFill>
                <a:latin typeface="Book Antiqua" panose="02040602050305030304" pitchFamily="18" charset="0"/>
                <a:ea typeface="Times New Roman" panose="02020603050405020304" pitchFamily="18" charset="0"/>
                <a:cs typeface="Open Sans" panose="020B0606030504020204" pitchFamily="34" charset="0"/>
              </a:rPr>
              <a:t>pf_score</a:t>
            </a:r>
            <a:r>
              <a:rPr lang="en-IN" sz="1601" dirty="0">
                <a:solidFill>
                  <a:srgbClr val="3A3A3A"/>
                </a:solidFill>
                <a:latin typeface="Book Antiqua" panose="02040602050305030304" pitchFamily="18" charset="0"/>
                <a:ea typeface="Times New Roman" panose="02020603050405020304" pitchFamily="18" charset="0"/>
                <a:cs typeface="Open Sans" panose="020B0606030504020204" pitchFamily="34" charset="0"/>
              </a:rPr>
              <a:t> and </a:t>
            </a:r>
            <a:r>
              <a:rPr lang="en-IN" sz="1601" b="1" dirty="0" err="1">
                <a:solidFill>
                  <a:srgbClr val="3A3A3A"/>
                </a:solidFill>
                <a:latin typeface="Book Antiqua" panose="02040602050305030304" pitchFamily="18" charset="0"/>
                <a:ea typeface="Times New Roman" panose="02020603050405020304" pitchFamily="18" charset="0"/>
                <a:cs typeface="Open Sans" panose="020B0606030504020204" pitchFamily="34" charset="0"/>
              </a:rPr>
              <a:t>ef_score</a:t>
            </a:r>
            <a:r>
              <a:rPr lang="en-IN" sz="1601" dirty="0">
                <a:solidFill>
                  <a:srgbClr val="3A3A3A"/>
                </a:solidFill>
                <a:latin typeface="Book Antiqua" panose="02040602050305030304" pitchFamily="18" charset="0"/>
                <a:ea typeface="Times New Roman" panose="02020603050405020304" pitchFamily="18" charset="0"/>
                <a:cs typeface="Open Sans" panose="020B0606030504020204" pitchFamily="34" charset="0"/>
              </a:rPr>
              <a:t> averages, </a:t>
            </a:r>
            <a:r>
              <a:rPr lang="en-IN" sz="1601" b="1" dirty="0" err="1">
                <a:solidFill>
                  <a:srgbClr val="3A3A3A"/>
                </a:solidFill>
                <a:latin typeface="Book Antiqua" panose="02040602050305030304" pitchFamily="18" charset="0"/>
                <a:ea typeface="Times New Roman" panose="02020603050405020304" pitchFamily="18" charset="0"/>
                <a:cs typeface="Open Sans" panose="020B0606030504020204" pitchFamily="34" charset="0"/>
              </a:rPr>
              <a:t>hf_score</a:t>
            </a:r>
            <a:r>
              <a:rPr lang="en-IN" sz="1601" b="1" dirty="0">
                <a:solidFill>
                  <a:srgbClr val="3A3A3A"/>
                </a:solidFill>
                <a:latin typeface="Book Antiqua" panose="02040602050305030304" pitchFamily="18" charset="0"/>
                <a:ea typeface="Times New Roman" panose="02020603050405020304" pitchFamily="18" charset="0"/>
                <a:cs typeface="Open Sans" panose="020B0606030504020204" pitchFamily="34" charset="0"/>
              </a:rPr>
              <a:t>- </a:t>
            </a:r>
            <a:r>
              <a:rPr lang="en-IN" sz="1601" dirty="0">
                <a:solidFill>
                  <a:srgbClr val="3A3A3A"/>
                </a:solidFill>
                <a:latin typeface="Book Antiqua" panose="02040602050305030304" pitchFamily="18" charset="0"/>
                <a:ea typeface="Times New Roman" panose="02020603050405020304" pitchFamily="18" charset="0"/>
                <a:cs typeface="Open Sans" panose="020B0606030504020204" pitchFamily="34" charset="0"/>
              </a:rPr>
              <a:t>Human freedom score is calculated. </a:t>
            </a:r>
            <a:endParaRPr lang="en-IN" sz="1601" dirty="0">
              <a:latin typeface="Book Antiqua" panose="02040602050305030304" pitchFamily="18" charset="0"/>
              <a:ea typeface="Calibri" panose="020F0502020204030204" pitchFamily="34" charset="0"/>
              <a:cs typeface="Times New Roman" panose="02020603050405020304" pitchFamily="18" charset="0"/>
            </a:endParaRPr>
          </a:p>
          <a:p>
            <a:pPr marR="142864" algn="just">
              <a:lnSpc>
                <a:spcPct val="150000"/>
              </a:lnSpc>
              <a:spcAft>
                <a:spcPts val="1001"/>
              </a:spcAft>
              <a:buFont typeface="Symbol" panose="05050102010706020507" pitchFamily="18" charset="2"/>
              <a:buChar char=""/>
            </a:pPr>
            <a:r>
              <a:rPr lang="en-IN" sz="1601" dirty="0">
                <a:solidFill>
                  <a:srgbClr val="3A3A3A"/>
                </a:solidFill>
                <a:latin typeface="Book Antiqua" panose="02040602050305030304" pitchFamily="18" charset="0"/>
                <a:ea typeface="Times New Roman" panose="02020603050405020304" pitchFamily="18" charset="0"/>
                <a:cs typeface="Open Sans" panose="020B0606030504020204" pitchFamily="34" charset="0"/>
              </a:rPr>
              <a:t>Based on </a:t>
            </a:r>
            <a:r>
              <a:rPr lang="en-IN" sz="1601" b="1" dirty="0" err="1">
                <a:solidFill>
                  <a:srgbClr val="3A3A3A"/>
                </a:solidFill>
                <a:latin typeface="Book Antiqua" panose="02040602050305030304" pitchFamily="18" charset="0"/>
                <a:ea typeface="Times New Roman" panose="02020603050405020304" pitchFamily="18" charset="0"/>
                <a:cs typeface="Open Sans" panose="020B0606030504020204" pitchFamily="34" charset="0"/>
              </a:rPr>
              <a:t>hf_score</a:t>
            </a:r>
            <a:r>
              <a:rPr lang="en-IN" sz="1601" dirty="0">
                <a:solidFill>
                  <a:srgbClr val="3A3A3A"/>
                </a:solidFill>
                <a:latin typeface="Book Antiqua" panose="02040602050305030304" pitchFamily="18" charset="0"/>
                <a:ea typeface="Times New Roman" panose="02020603050405020304" pitchFamily="18" charset="0"/>
                <a:cs typeface="Open Sans" panose="020B0606030504020204" pitchFamily="34" charset="0"/>
              </a:rPr>
              <a:t>, </a:t>
            </a:r>
            <a:r>
              <a:rPr lang="en-IN" sz="1601" b="1" dirty="0" err="1">
                <a:solidFill>
                  <a:srgbClr val="3A3A3A"/>
                </a:solidFill>
                <a:latin typeface="Book Antiqua" panose="02040602050305030304" pitchFamily="18" charset="0"/>
                <a:ea typeface="Times New Roman" panose="02020603050405020304" pitchFamily="18" charset="0"/>
                <a:cs typeface="Open Sans" panose="020B0606030504020204" pitchFamily="34" charset="0"/>
              </a:rPr>
              <a:t>hf_rank</a:t>
            </a:r>
            <a:r>
              <a:rPr lang="en-IN" sz="1601" b="1" dirty="0">
                <a:solidFill>
                  <a:srgbClr val="3A3A3A"/>
                </a:solidFill>
                <a:latin typeface="Book Antiqua" panose="02040602050305030304" pitchFamily="18" charset="0"/>
                <a:ea typeface="Times New Roman" panose="02020603050405020304" pitchFamily="18" charset="0"/>
                <a:cs typeface="Open Sans" panose="020B0606030504020204" pitchFamily="34" charset="0"/>
              </a:rPr>
              <a:t> - </a:t>
            </a:r>
            <a:r>
              <a:rPr lang="en-IN" sz="1601" dirty="0">
                <a:solidFill>
                  <a:srgbClr val="3A3A3A"/>
                </a:solidFill>
                <a:latin typeface="Book Antiqua" panose="02040602050305030304" pitchFamily="18" charset="0"/>
                <a:ea typeface="Times New Roman" panose="02020603050405020304" pitchFamily="18" charset="0"/>
                <a:cs typeface="Open Sans" panose="020B0606030504020204" pitchFamily="34" charset="0"/>
              </a:rPr>
              <a:t>Human freedom rank and </a:t>
            </a:r>
            <a:r>
              <a:rPr lang="en-IN" sz="1601" b="1" dirty="0" err="1">
                <a:solidFill>
                  <a:srgbClr val="3A3A3A"/>
                </a:solidFill>
                <a:latin typeface="Book Antiqua" panose="02040602050305030304" pitchFamily="18" charset="0"/>
                <a:ea typeface="Times New Roman" panose="02020603050405020304" pitchFamily="18" charset="0"/>
                <a:cs typeface="Open Sans" panose="020B0606030504020204" pitchFamily="34" charset="0"/>
              </a:rPr>
              <a:t>hf_quartile</a:t>
            </a:r>
            <a:r>
              <a:rPr lang="en-IN" sz="1601" b="1" dirty="0">
                <a:solidFill>
                  <a:srgbClr val="3A3A3A"/>
                </a:solidFill>
                <a:latin typeface="Book Antiqua" panose="02040602050305030304" pitchFamily="18" charset="0"/>
                <a:ea typeface="Times New Roman" panose="02020603050405020304" pitchFamily="18" charset="0"/>
                <a:cs typeface="Open Sans" panose="020B0606030504020204" pitchFamily="34" charset="0"/>
              </a:rPr>
              <a:t> - </a:t>
            </a:r>
            <a:r>
              <a:rPr lang="en-IN" sz="1601" dirty="0">
                <a:solidFill>
                  <a:srgbClr val="3A3A3A"/>
                </a:solidFill>
                <a:latin typeface="Book Antiqua" panose="02040602050305030304" pitchFamily="18" charset="0"/>
                <a:ea typeface="Times New Roman" panose="02020603050405020304" pitchFamily="18" charset="0"/>
                <a:cs typeface="Open Sans" panose="020B0606030504020204" pitchFamily="34" charset="0"/>
              </a:rPr>
              <a:t>Human freedom quartile is calculated.</a:t>
            </a:r>
            <a:endParaRPr lang="en-IN" sz="1601" dirty="0">
              <a:latin typeface="Book Antiqua" panose="0204060205030503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516F7EF-06A4-4241-BF55-9354B837C83F}"/>
              </a:ext>
            </a:extLst>
          </p:cNvPr>
          <p:cNvSpPr txBox="1"/>
          <p:nvPr/>
        </p:nvSpPr>
        <p:spPr>
          <a:xfrm>
            <a:off x="452517" y="148517"/>
            <a:ext cx="8537369" cy="461537"/>
          </a:xfrm>
          <a:prstGeom prst="rect">
            <a:avLst/>
          </a:prstGeom>
          <a:noFill/>
        </p:spPr>
        <p:txBody>
          <a:bodyPr wrap="square" rtlCol="0">
            <a:spAutoFit/>
          </a:bodyPr>
          <a:lstStyle/>
          <a:p>
            <a:r>
              <a:rPr lang="en-US" sz="2399" b="1" dirty="0">
                <a:latin typeface="Book Antiqua" panose="02040602050305030304" pitchFamily="18" charset="0"/>
              </a:rPr>
              <a:t>DATASET</a:t>
            </a:r>
          </a:p>
        </p:txBody>
      </p:sp>
      <p:pic>
        <p:nvPicPr>
          <p:cNvPr id="7" name="Picture 6">
            <a:extLst>
              <a:ext uri="{FF2B5EF4-FFF2-40B4-BE49-F238E27FC236}">
                <a16:creationId xmlns:a16="http://schemas.microsoft.com/office/drawing/2014/main" id="{FCADE661-E5E0-41F1-B3BB-7457FA6EF517}"/>
              </a:ext>
            </a:extLst>
          </p:cNvPr>
          <p:cNvPicPr>
            <a:picLocks noChangeAspect="1"/>
          </p:cNvPicPr>
          <p:nvPr/>
        </p:nvPicPr>
        <p:blipFill rotWithShape="1">
          <a:blip r:embed="rId2">
            <a:extLst>
              <a:ext uri="{28A0092B-C50C-407E-A947-70E740481C1C}">
                <a14:useLocalDpi xmlns:a14="http://schemas.microsoft.com/office/drawing/2010/main" val="0"/>
              </a:ext>
            </a:extLst>
          </a:blip>
          <a:srcRect l="17028" t="45553" r="63797" b="8500"/>
          <a:stretch/>
        </p:blipFill>
        <p:spPr>
          <a:xfrm>
            <a:off x="673064" y="4137286"/>
            <a:ext cx="2431368" cy="2354012"/>
          </a:xfrm>
          <a:prstGeom prst="rect">
            <a:avLst/>
          </a:prstGeom>
        </p:spPr>
      </p:pic>
      <p:pic>
        <p:nvPicPr>
          <p:cNvPr id="8" name="Picture 7">
            <a:extLst>
              <a:ext uri="{FF2B5EF4-FFF2-40B4-BE49-F238E27FC236}">
                <a16:creationId xmlns:a16="http://schemas.microsoft.com/office/drawing/2014/main" id="{68A14292-40BF-4CA2-9B9B-3E860BFA3A5C}"/>
              </a:ext>
            </a:extLst>
          </p:cNvPr>
          <p:cNvPicPr>
            <a:picLocks noChangeAspect="1"/>
          </p:cNvPicPr>
          <p:nvPr/>
        </p:nvPicPr>
        <p:blipFill rotWithShape="1">
          <a:blip r:embed="rId3">
            <a:extLst>
              <a:ext uri="{28A0092B-C50C-407E-A947-70E740481C1C}">
                <a14:useLocalDpi xmlns:a14="http://schemas.microsoft.com/office/drawing/2010/main" val="0"/>
              </a:ext>
            </a:extLst>
          </a:blip>
          <a:srcRect l="33759" t="44071" r="9166" b="12945"/>
          <a:stretch/>
        </p:blipFill>
        <p:spPr>
          <a:xfrm>
            <a:off x="3104429" y="4038608"/>
            <a:ext cx="5663732" cy="2274295"/>
          </a:xfrm>
          <a:prstGeom prst="rect">
            <a:avLst/>
          </a:prstGeom>
        </p:spPr>
      </p:pic>
      <p:sp>
        <p:nvSpPr>
          <p:cNvPr id="9" name="Rectangle 8">
            <a:extLst>
              <a:ext uri="{FF2B5EF4-FFF2-40B4-BE49-F238E27FC236}">
                <a16:creationId xmlns:a16="http://schemas.microsoft.com/office/drawing/2014/main" id="{1EA3358E-7187-4D94-A7A0-716BF96CE0F1}"/>
              </a:ext>
            </a:extLst>
          </p:cNvPr>
          <p:cNvSpPr/>
          <p:nvPr/>
        </p:nvSpPr>
        <p:spPr>
          <a:xfrm>
            <a:off x="7239001" y="3948108"/>
            <a:ext cx="457200" cy="2354012"/>
          </a:xfrm>
          <a:prstGeom prst="rect">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789"/>
          </a:p>
        </p:txBody>
      </p:sp>
      <p:sp>
        <p:nvSpPr>
          <p:cNvPr id="10" name="Rectangle 9">
            <a:extLst>
              <a:ext uri="{FF2B5EF4-FFF2-40B4-BE49-F238E27FC236}">
                <a16:creationId xmlns:a16="http://schemas.microsoft.com/office/drawing/2014/main" id="{03F42C4D-206F-4CA1-8BD3-21EC70A2F0C9}"/>
              </a:ext>
            </a:extLst>
          </p:cNvPr>
          <p:cNvSpPr/>
          <p:nvPr/>
        </p:nvSpPr>
        <p:spPr>
          <a:xfrm>
            <a:off x="1674593" y="6312900"/>
            <a:ext cx="6021611" cy="376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1" dirty="0">
                <a:solidFill>
                  <a:schemeClr val="tx1"/>
                </a:solidFill>
                <a:latin typeface="Book Antiqua" panose="02040602050305030304" pitchFamily="18" charset="0"/>
              </a:rPr>
              <a:t>Fig.(</a:t>
            </a:r>
            <a:r>
              <a:rPr lang="en-IN" sz="1401" dirty="0" err="1">
                <a:solidFill>
                  <a:schemeClr val="tx1"/>
                </a:solidFill>
                <a:latin typeface="Book Antiqua" panose="02040602050305030304" pitchFamily="18" charset="0"/>
              </a:rPr>
              <a:t>i</a:t>
            </a:r>
            <a:r>
              <a:rPr lang="en-IN" sz="1401" dirty="0">
                <a:solidFill>
                  <a:schemeClr val="tx1"/>
                </a:solidFill>
                <a:latin typeface="Book Antiqua" panose="02040602050305030304" pitchFamily="18" charset="0"/>
              </a:rPr>
              <a:t>). shows the dataset </a:t>
            </a:r>
          </a:p>
        </p:txBody>
      </p:sp>
      <p:sp>
        <p:nvSpPr>
          <p:cNvPr id="11" name="Slide Number Placeholder 10">
            <a:extLst>
              <a:ext uri="{FF2B5EF4-FFF2-40B4-BE49-F238E27FC236}">
                <a16:creationId xmlns:a16="http://schemas.microsoft.com/office/drawing/2014/main" id="{659D39CB-1814-4701-AC80-2CCC4D7A043A}"/>
              </a:ext>
            </a:extLst>
          </p:cNvPr>
          <p:cNvSpPr>
            <a:spLocks noGrp="1"/>
          </p:cNvSpPr>
          <p:nvPr>
            <p:ph type="sldNum" sz="quarter" idx="12"/>
          </p:nvPr>
        </p:nvSpPr>
        <p:spPr/>
        <p:txBody>
          <a:bodyPr/>
          <a:lstStyle/>
          <a:p>
            <a:fld id="{258DF75C-1349-4428-A080-E4DEDA9691AA}" type="slidenum">
              <a:rPr lang="en-US" smtClean="0"/>
              <a:t>3</a:t>
            </a:fld>
            <a:endParaRPr lang="en-US"/>
          </a:p>
        </p:txBody>
      </p:sp>
      <p:sp>
        <p:nvSpPr>
          <p:cNvPr id="2" name="Rectangle 1">
            <a:extLst>
              <a:ext uri="{FF2B5EF4-FFF2-40B4-BE49-F238E27FC236}">
                <a16:creationId xmlns:a16="http://schemas.microsoft.com/office/drawing/2014/main" id="{928F2555-D6DE-4A84-94BD-8C2CDB042291}"/>
              </a:ext>
            </a:extLst>
          </p:cNvPr>
          <p:cNvSpPr/>
          <p:nvPr/>
        </p:nvSpPr>
        <p:spPr>
          <a:xfrm>
            <a:off x="3552825" y="5960311"/>
            <a:ext cx="609599" cy="3091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Book Antiqua" panose="02040602050305030304" pitchFamily="18" charset="0"/>
              </a:rPr>
              <a:t>Fig.(</a:t>
            </a:r>
            <a:r>
              <a:rPr lang="en-IN" sz="1000" dirty="0" err="1">
                <a:solidFill>
                  <a:schemeClr val="tx1"/>
                </a:solidFill>
                <a:latin typeface="Book Antiqua" panose="02040602050305030304" pitchFamily="18" charset="0"/>
              </a:rPr>
              <a:t>i</a:t>
            </a:r>
            <a:r>
              <a:rPr lang="en-IN" sz="1000" dirty="0">
                <a:solidFill>
                  <a:schemeClr val="tx1"/>
                </a:solidFill>
                <a:latin typeface="Book Antiqua" panose="02040602050305030304" pitchFamily="18" charset="0"/>
              </a:rPr>
              <a:t>)</a:t>
            </a:r>
          </a:p>
        </p:txBody>
      </p:sp>
    </p:spTree>
    <p:extLst>
      <p:ext uri="{BB962C8B-B14F-4D97-AF65-F5344CB8AC3E}">
        <p14:creationId xmlns:p14="http://schemas.microsoft.com/office/powerpoint/2010/main" val="227226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CE94A-61CA-4E6F-8092-8D7A6E390010}"/>
              </a:ext>
            </a:extLst>
          </p:cNvPr>
          <p:cNvSpPr>
            <a:spLocks noGrp="1"/>
          </p:cNvSpPr>
          <p:nvPr>
            <p:ph type="title"/>
          </p:nvPr>
        </p:nvSpPr>
        <p:spPr>
          <a:xfrm>
            <a:off x="-228600" y="183063"/>
            <a:ext cx="5867400" cy="669925"/>
          </a:xfrm>
        </p:spPr>
        <p:txBody>
          <a:bodyPr>
            <a:noAutofit/>
          </a:bodyPr>
          <a:lstStyle/>
          <a:p>
            <a:r>
              <a:rPr lang="en-IN" sz="2399" b="1" dirty="0">
                <a:latin typeface="Book Antiqua" panose="02040602050305030304" pitchFamily="18" charset="0"/>
              </a:rPr>
              <a:t>PREPROCESSING THE DATA</a:t>
            </a:r>
          </a:p>
        </p:txBody>
      </p:sp>
      <p:sp>
        <p:nvSpPr>
          <p:cNvPr id="3" name="Content Placeholder 2">
            <a:extLst>
              <a:ext uri="{FF2B5EF4-FFF2-40B4-BE49-F238E27FC236}">
                <a16:creationId xmlns:a16="http://schemas.microsoft.com/office/drawing/2014/main" id="{0873D212-F809-4F0C-826B-0C505AA6886C}"/>
              </a:ext>
            </a:extLst>
          </p:cNvPr>
          <p:cNvSpPr>
            <a:spLocks noGrp="1"/>
          </p:cNvSpPr>
          <p:nvPr>
            <p:ph idx="1"/>
          </p:nvPr>
        </p:nvSpPr>
        <p:spPr>
          <a:xfrm>
            <a:off x="457200" y="838203"/>
            <a:ext cx="8458201" cy="5836741"/>
          </a:xfrm>
        </p:spPr>
        <p:txBody>
          <a:bodyPr>
            <a:normAutofit/>
          </a:bodyPr>
          <a:lstStyle/>
          <a:p>
            <a:pPr marL="0" indent="0">
              <a:buNone/>
            </a:pPr>
            <a:r>
              <a:rPr lang="en-IN" sz="2399" b="1" dirty="0">
                <a:latin typeface="Book Antiqua" panose="02040602050305030304" pitchFamily="18" charset="0"/>
              </a:rPr>
              <a:t>Complexity involved:</a:t>
            </a:r>
          </a:p>
          <a:p>
            <a:pPr marL="0" indent="0">
              <a:buNone/>
            </a:pPr>
            <a:r>
              <a:rPr lang="en-IN" sz="1601" dirty="0">
                <a:latin typeface="Book Antiqua" panose="02040602050305030304" pitchFamily="18" charset="0"/>
              </a:rPr>
              <a:t>Since the data has 123 columns, the complexity was</a:t>
            </a:r>
          </a:p>
          <a:p>
            <a:r>
              <a:rPr lang="en-IN" sz="1601" dirty="0">
                <a:latin typeface="Book Antiqua" panose="02040602050305030304" pitchFamily="18" charset="0"/>
              </a:rPr>
              <a:t>Finding relationship between the variables.</a:t>
            </a:r>
          </a:p>
          <a:p>
            <a:r>
              <a:rPr lang="en-IN" sz="1601" dirty="0">
                <a:latin typeface="Book Antiqua" panose="02040602050305030304" pitchFamily="18" charset="0"/>
              </a:rPr>
              <a:t>Eliminating multicollinear features.</a:t>
            </a:r>
          </a:p>
          <a:p>
            <a:pPr marL="0" indent="0">
              <a:buNone/>
            </a:pPr>
            <a:endParaRPr lang="en-IN" sz="1601" dirty="0">
              <a:latin typeface="Book Antiqua" panose="02040602050305030304" pitchFamily="18" charset="0"/>
            </a:endParaRPr>
          </a:p>
          <a:p>
            <a:pPr marL="0" indent="0">
              <a:buNone/>
            </a:pPr>
            <a:r>
              <a:rPr lang="en-IN" sz="2399" b="1" dirty="0">
                <a:latin typeface="Book Antiqua" panose="02040602050305030304" pitchFamily="18" charset="0"/>
              </a:rPr>
              <a:t>Cleaning the data:</a:t>
            </a:r>
          </a:p>
          <a:p>
            <a:pPr algn="just"/>
            <a:r>
              <a:rPr lang="en-IN" sz="1601" dirty="0">
                <a:latin typeface="Book Antiqua" panose="02040602050305030304" pitchFamily="18" charset="0"/>
              </a:rPr>
              <a:t>Treated null values using KNN imputer</a:t>
            </a:r>
          </a:p>
          <a:p>
            <a:pPr algn="just"/>
            <a:r>
              <a:rPr lang="en-IN" sz="1601" dirty="0">
                <a:latin typeface="Book Antiqua" panose="02040602050305030304" pitchFamily="18" charset="0"/>
              </a:rPr>
              <a:t>Dropped the average columns in the dataset and performing null value imputations for columns having less than 80% and the features reduced to 84 columns.</a:t>
            </a:r>
          </a:p>
          <a:p>
            <a:pPr marL="0" indent="0">
              <a:buNone/>
            </a:pPr>
            <a:endParaRPr lang="en-IN" sz="1799" dirty="0">
              <a:latin typeface="Book Antiqua" panose="02040602050305030304" pitchFamily="18" charset="0"/>
            </a:endParaRPr>
          </a:p>
          <a:p>
            <a:pPr marL="0" indent="0">
              <a:buNone/>
            </a:pPr>
            <a:endParaRPr lang="en-IN" sz="1799" dirty="0">
              <a:latin typeface="Book Antiqua" panose="02040602050305030304" pitchFamily="18" charset="0"/>
            </a:endParaRPr>
          </a:p>
          <a:p>
            <a:pPr marL="0" indent="0">
              <a:buNone/>
            </a:pPr>
            <a:endParaRPr lang="en-IN" sz="1799" dirty="0">
              <a:latin typeface="Book Antiqua" panose="02040602050305030304" pitchFamily="18" charset="0"/>
            </a:endParaRPr>
          </a:p>
          <a:p>
            <a:pPr marL="0" indent="0">
              <a:buNone/>
            </a:pPr>
            <a:endParaRPr lang="en-IN" sz="1799" dirty="0">
              <a:latin typeface="Book Antiqua" panose="02040602050305030304" pitchFamily="18" charset="0"/>
            </a:endParaRPr>
          </a:p>
          <a:p>
            <a:pPr marL="0" indent="0">
              <a:buNone/>
            </a:pPr>
            <a:endParaRPr lang="en-IN" sz="1799" dirty="0">
              <a:latin typeface="Book Antiqua" panose="02040602050305030304" pitchFamily="18" charset="0"/>
            </a:endParaRPr>
          </a:p>
          <a:p>
            <a:pPr marL="0" indent="0">
              <a:buNone/>
            </a:pPr>
            <a:endParaRPr lang="en-IN" sz="1799" dirty="0">
              <a:latin typeface="Book Antiqua" panose="02040602050305030304" pitchFamily="18" charset="0"/>
            </a:endParaRPr>
          </a:p>
        </p:txBody>
      </p:sp>
      <p:pic>
        <p:nvPicPr>
          <p:cNvPr id="15" name="Picture 14">
            <a:extLst>
              <a:ext uri="{FF2B5EF4-FFF2-40B4-BE49-F238E27FC236}">
                <a16:creationId xmlns:a16="http://schemas.microsoft.com/office/drawing/2014/main" id="{1FF00338-E63B-4EAF-9971-C2C5EA978963}"/>
              </a:ext>
            </a:extLst>
          </p:cNvPr>
          <p:cNvPicPr>
            <a:picLocks noChangeAspect="1"/>
          </p:cNvPicPr>
          <p:nvPr/>
        </p:nvPicPr>
        <p:blipFill rotWithShape="1">
          <a:blip r:embed="rId2">
            <a:extLst>
              <a:ext uri="{28A0092B-C50C-407E-A947-70E740481C1C}">
                <a14:useLocalDpi xmlns:a14="http://schemas.microsoft.com/office/drawing/2010/main" val="0"/>
              </a:ext>
            </a:extLst>
          </a:blip>
          <a:srcRect l="16439" t="51482" r="58713" b="20356"/>
          <a:stretch/>
        </p:blipFill>
        <p:spPr>
          <a:xfrm>
            <a:off x="2876550" y="3962401"/>
            <a:ext cx="3390901" cy="2057401"/>
          </a:xfrm>
          <a:prstGeom prst="rect">
            <a:avLst/>
          </a:prstGeom>
        </p:spPr>
      </p:pic>
      <p:sp>
        <p:nvSpPr>
          <p:cNvPr id="22" name="Rectangle 21">
            <a:extLst>
              <a:ext uri="{FF2B5EF4-FFF2-40B4-BE49-F238E27FC236}">
                <a16:creationId xmlns:a16="http://schemas.microsoft.com/office/drawing/2014/main" id="{EB5CEFF6-1758-47D4-A706-1689F13D1B02}"/>
              </a:ext>
            </a:extLst>
          </p:cNvPr>
          <p:cNvSpPr/>
          <p:nvPr/>
        </p:nvSpPr>
        <p:spPr>
          <a:xfrm>
            <a:off x="2803571" y="6078415"/>
            <a:ext cx="3765466" cy="426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1" dirty="0">
                <a:solidFill>
                  <a:schemeClr val="tx1"/>
                </a:solidFill>
                <a:latin typeface="Book Antiqua" panose="02040602050305030304" pitchFamily="18" charset="0"/>
              </a:rPr>
              <a:t>Fig.(ii) shows null value treatment</a:t>
            </a:r>
          </a:p>
        </p:txBody>
      </p:sp>
      <p:sp>
        <p:nvSpPr>
          <p:cNvPr id="23" name="Slide Number Placeholder 22">
            <a:extLst>
              <a:ext uri="{FF2B5EF4-FFF2-40B4-BE49-F238E27FC236}">
                <a16:creationId xmlns:a16="http://schemas.microsoft.com/office/drawing/2014/main" id="{4BE0A3B8-9EC1-46AA-BD45-37485B46996F}"/>
              </a:ext>
            </a:extLst>
          </p:cNvPr>
          <p:cNvSpPr>
            <a:spLocks noGrp="1"/>
          </p:cNvSpPr>
          <p:nvPr>
            <p:ph type="sldNum" sz="quarter" idx="12"/>
          </p:nvPr>
        </p:nvSpPr>
        <p:spPr/>
        <p:txBody>
          <a:bodyPr/>
          <a:lstStyle/>
          <a:p>
            <a:fld id="{258DF75C-1349-4428-A080-E4DEDA9691AA}" type="slidenum">
              <a:rPr lang="en-US" smtClean="0"/>
              <a:t>4</a:t>
            </a:fld>
            <a:endParaRPr lang="en-US"/>
          </a:p>
        </p:txBody>
      </p:sp>
      <p:sp>
        <p:nvSpPr>
          <p:cNvPr id="7" name="Rectangle 6">
            <a:extLst>
              <a:ext uri="{FF2B5EF4-FFF2-40B4-BE49-F238E27FC236}">
                <a16:creationId xmlns:a16="http://schemas.microsoft.com/office/drawing/2014/main" id="{716BFFD7-B15B-4885-9C18-B394340F4A29}"/>
              </a:ext>
            </a:extLst>
          </p:cNvPr>
          <p:cNvSpPr/>
          <p:nvPr/>
        </p:nvSpPr>
        <p:spPr>
          <a:xfrm>
            <a:off x="5181600" y="5710660"/>
            <a:ext cx="685800" cy="321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Book Antiqua" panose="02040602050305030304" pitchFamily="18" charset="0"/>
              </a:rPr>
              <a:t>Fig.(ii)</a:t>
            </a:r>
          </a:p>
        </p:txBody>
      </p:sp>
    </p:spTree>
    <p:extLst>
      <p:ext uri="{BB962C8B-B14F-4D97-AF65-F5344CB8AC3E}">
        <p14:creationId xmlns:p14="http://schemas.microsoft.com/office/powerpoint/2010/main" val="3765699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744CD13-DD66-4128-B392-942AE4BCA093}"/>
              </a:ext>
            </a:extLst>
          </p:cNvPr>
          <p:cNvSpPr>
            <a:spLocks noGrp="1"/>
          </p:cNvSpPr>
          <p:nvPr>
            <p:ph idx="1"/>
          </p:nvPr>
        </p:nvSpPr>
        <p:spPr>
          <a:xfrm>
            <a:off x="457200" y="838201"/>
            <a:ext cx="8458200" cy="5883279"/>
          </a:xfrm>
        </p:spPr>
        <p:txBody>
          <a:bodyPr>
            <a:normAutofit/>
          </a:bodyPr>
          <a:lstStyle/>
          <a:p>
            <a:pPr marL="0" indent="0">
              <a:buNone/>
            </a:pPr>
            <a:endParaRPr lang="en-IN" sz="1999" b="1" dirty="0"/>
          </a:p>
          <a:p>
            <a:endParaRPr lang="en-IN" sz="1999" dirty="0"/>
          </a:p>
          <a:p>
            <a:endParaRPr lang="en-IN" sz="1999" dirty="0"/>
          </a:p>
          <a:p>
            <a:endParaRPr lang="en-IN" sz="1999" dirty="0"/>
          </a:p>
          <a:p>
            <a:endParaRPr lang="en-IN" sz="1999" dirty="0"/>
          </a:p>
          <a:p>
            <a:endParaRPr lang="en-IN" sz="1999" dirty="0"/>
          </a:p>
          <a:p>
            <a:endParaRPr lang="en-IN" sz="1999" dirty="0"/>
          </a:p>
          <a:p>
            <a:pPr marL="0" indent="0">
              <a:buNone/>
            </a:pPr>
            <a:endParaRPr lang="en-IN" sz="1999" dirty="0"/>
          </a:p>
          <a:p>
            <a:pPr marL="0" indent="0">
              <a:buNone/>
            </a:pPr>
            <a:endParaRPr lang="en-IN" sz="1999" dirty="0"/>
          </a:p>
          <a:p>
            <a:pPr marL="0" indent="0">
              <a:buNone/>
            </a:pPr>
            <a:endParaRPr lang="en-IN" sz="1999" dirty="0"/>
          </a:p>
          <a:p>
            <a:pPr marL="0" indent="0">
              <a:buNone/>
            </a:pPr>
            <a:endParaRPr lang="en-IN" sz="1999" dirty="0"/>
          </a:p>
          <a:p>
            <a:pPr marL="0" indent="0">
              <a:buNone/>
            </a:pPr>
            <a:endParaRPr lang="en-IN" sz="1999" dirty="0"/>
          </a:p>
          <a:p>
            <a:pPr marL="0" indent="0">
              <a:buNone/>
            </a:pPr>
            <a:endParaRPr lang="en-IN" sz="1999" dirty="0"/>
          </a:p>
          <a:p>
            <a:endParaRPr lang="en-IN" sz="1999" dirty="0"/>
          </a:p>
          <a:p>
            <a:endParaRPr lang="en-IN" sz="1999" dirty="0"/>
          </a:p>
        </p:txBody>
      </p:sp>
      <p:sp>
        <p:nvSpPr>
          <p:cNvPr id="14" name="Title 1">
            <a:extLst>
              <a:ext uri="{FF2B5EF4-FFF2-40B4-BE49-F238E27FC236}">
                <a16:creationId xmlns:a16="http://schemas.microsoft.com/office/drawing/2014/main" id="{4A0178C3-178D-4CC8-8EDA-5CB17122D626}"/>
              </a:ext>
            </a:extLst>
          </p:cNvPr>
          <p:cNvSpPr>
            <a:spLocks noGrp="1"/>
          </p:cNvSpPr>
          <p:nvPr>
            <p:ph type="title"/>
          </p:nvPr>
        </p:nvSpPr>
        <p:spPr>
          <a:xfrm>
            <a:off x="321012" y="131742"/>
            <a:ext cx="4772465" cy="669926"/>
          </a:xfrm>
        </p:spPr>
        <p:txBody>
          <a:bodyPr>
            <a:noAutofit/>
          </a:bodyPr>
          <a:lstStyle/>
          <a:p>
            <a:r>
              <a:rPr lang="en-IN" sz="2399" b="1" dirty="0">
                <a:latin typeface="Book Antiqua" panose="02040602050305030304" pitchFamily="18" charset="0"/>
              </a:rPr>
              <a:t>PREPROCESSING THE DATA</a:t>
            </a:r>
          </a:p>
        </p:txBody>
      </p:sp>
      <p:pic>
        <p:nvPicPr>
          <p:cNvPr id="17" name="Picture 16">
            <a:extLst>
              <a:ext uri="{FF2B5EF4-FFF2-40B4-BE49-F238E27FC236}">
                <a16:creationId xmlns:a16="http://schemas.microsoft.com/office/drawing/2014/main" id="{AD13490B-D1FF-438E-88F5-7A8BD44410A4}"/>
              </a:ext>
            </a:extLst>
          </p:cNvPr>
          <p:cNvPicPr/>
          <p:nvPr/>
        </p:nvPicPr>
        <p:blipFill rotWithShape="1">
          <a:blip r:embed="rId2" cstate="print"/>
          <a:srcRect l="17499" t="7781" r="9960" b="15183"/>
          <a:stretch/>
        </p:blipFill>
        <p:spPr>
          <a:xfrm>
            <a:off x="862027" y="656988"/>
            <a:ext cx="3765466" cy="2924413"/>
          </a:xfrm>
          <a:prstGeom prst="rect">
            <a:avLst/>
          </a:prstGeom>
        </p:spPr>
      </p:pic>
      <p:pic>
        <p:nvPicPr>
          <p:cNvPr id="18" name="Picture 17">
            <a:extLst>
              <a:ext uri="{FF2B5EF4-FFF2-40B4-BE49-F238E27FC236}">
                <a16:creationId xmlns:a16="http://schemas.microsoft.com/office/drawing/2014/main" id="{61F84F5A-8AB9-4F8A-8A3D-7D0CA706A1BC}"/>
              </a:ext>
            </a:extLst>
          </p:cNvPr>
          <p:cNvPicPr/>
          <p:nvPr/>
        </p:nvPicPr>
        <p:blipFill rotWithShape="1">
          <a:blip r:embed="rId3" cstate="print"/>
          <a:srcRect l="15600" t="23760" r="13600"/>
          <a:stretch/>
        </p:blipFill>
        <p:spPr>
          <a:xfrm>
            <a:off x="4741790" y="784773"/>
            <a:ext cx="4064000" cy="2796632"/>
          </a:xfrm>
          <a:prstGeom prst="rect">
            <a:avLst/>
          </a:prstGeom>
        </p:spPr>
      </p:pic>
      <p:sp>
        <p:nvSpPr>
          <p:cNvPr id="24" name="Rectangle 23">
            <a:extLst>
              <a:ext uri="{FF2B5EF4-FFF2-40B4-BE49-F238E27FC236}">
                <a16:creationId xmlns:a16="http://schemas.microsoft.com/office/drawing/2014/main" id="{4252E12B-0A91-4F99-B6CE-093EE6B191C5}"/>
              </a:ext>
            </a:extLst>
          </p:cNvPr>
          <p:cNvSpPr/>
          <p:nvPr/>
        </p:nvSpPr>
        <p:spPr>
          <a:xfrm>
            <a:off x="824512" y="3733667"/>
            <a:ext cx="3765466" cy="426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1" dirty="0">
                <a:solidFill>
                  <a:schemeClr val="tx1"/>
                </a:solidFill>
                <a:latin typeface="Book Antiqua" panose="02040602050305030304" pitchFamily="18" charset="0"/>
              </a:rPr>
              <a:t>Fig.(iii)</a:t>
            </a:r>
            <a:r>
              <a:rPr lang="en-US" sz="1401"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a:t> Correlation matrix for the dataset after null value treatment.</a:t>
            </a:r>
            <a:endParaRPr lang="en-IN" sz="1401" dirty="0">
              <a:solidFill>
                <a:schemeClr val="tx1"/>
              </a:solidFill>
              <a:latin typeface="Book Antiqua" panose="02040602050305030304" pitchFamily="18" charset="0"/>
            </a:endParaRPr>
          </a:p>
        </p:txBody>
      </p:sp>
      <p:sp>
        <p:nvSpPr>
          <p:cNvPr id="25" name="Rectangle 24">
            <a:extLst>
              <a:ext uri="{FF2B5EF4-FFF2-40B4-BE49-F238E27FC236}">
                <a16:creationId xmlns:a16="http://schemas.microsoft.com/office/drawing/2014/main" id="{1981EFAA-768F-4AC4-99AD-1E89648BEC7F}"/>
              </a:ext>
            </a:extLst>
          </p:cNvPr>
          <p:cNvSpPr/>
          <p:nvPr/>
        </p:nvSpPr>
        <p:spPr>
          <a:xfrm>
            <a:off x="4957291" y="3736168"/>
            <a:ext cx="3765466" cy="426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1" dirty="0">
                <a:solidFill>
                  <a:schemeClr val="tx1"/>
                </a:solidFill>
                <a:latin typeface="Book Antiqua" panose="02040602050305030304" pitchFamily="18" charset="0"/>
              </a:rPr>
              <a:t>Fig.(iv) </a:t>
            </a:r>
            <a:r>
              <a:rPr lang="en-US" sz="1401"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a:t>Some variables in the dataset are skewed </a:t>
            </a:r>
            <a:endParaRPr lang="en-IN" sz="1401" dirty="0">
              <a:solidFill>
                <a:schemeClr val="tx1"/>
              </a:solidFill>
              <a:latin typeface="Book Antiqua" panose="02040602050305030304" pitchFamily="18" charset="0"/>
            </a:endParaRPr>
          </a:p>
        </p:txBody>
      </p:sp>
      <p:pic>
        <p:nvPicPr>
          <p:cNvPr id="26" name="Content Placeholder 6">
            <a:extLst>
              <a:ext uri="{FF2B5EF4-FFF2-40B4-BE49-F238E27FC236}">
                <a16:creationId xmlns:a16="http://schemas.microsoft.com/office/drawing/2014/main" id="{A324DD64-F032-4FE2-B26A-80786341A3BA}"/>
              </a:ext>
            </a:extLst>
          </p:cNvPr>
          <p:cNvPicPr>
            <a:picLocks/>
          </p:cNvPicPr>
          <p:nvPr/>
        </p:nvPicPr>
        <p:blipFill rotWithShape="1">
          <a:blip r:embed="rId4" cstate="print"/>
          <a:srcRect l="10811" t="28654" r="4504"/>
          <a:stretch/>
        </p:blipFill>
        <p:spPr>
          <a:xfrm>
            <a:off x="780748" y="4412233"/>
            <a:ext cx="4191000" cy="2314032"/>
          </a:xfrm>
          <a:prstGeom prst="rect">
            <a:avLst/>
          </a:prstGeom>
        </p:spPr>
      </p:pic>
      <p:sp>
        <p:nvSpPr>
          <p:cNvPr id="27" name="Rectangle 26">
            <a:extLst>
              <a:ext uri="{FF2B5EF4-FFF2-40B4-BE49-F238E27FC236}">
                <a16:creationId xmlns:a16="http://schemas.microsoft.com/office/drawing/2014/main" id="{B2A68013-2071-4FE7-ADBF-DB79DE329DB6}"/>
              </a:ext>
            </a:extLst>
          </p:cNvPr>
          <p:cNvSpPr/>
          <p:nvPr/>
        </p:nvSpPr>
        <p:spPr>
          <a:xfrm>
            <a:off x="5279872" y="5410206"/>
            <a:ext cx="3200400" cy="663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1" dirty="0">
                <a:solidFill>
                  <a:schemeClr val="tx1"/>
                </a:solidFill>
                <a:latin typeface="Book Antiqua" panose="02040602050305030304" pitchFamily="18" charset="0"/>
              </a:rPr>
              <a:t>Fig.(v)</a:t>
            </a:r>
            <a:r>
              <a:rPr lang="en-US" sz="1401"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a:t> Outliers are present </a:t>
            </a:r>
          </a:p>
          <a:p>
            <a:pPr algn="ctr"/>
            <a:r>
              <a:rPr lang="en-US" sz="1401"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a:t>in the data</a:t>
            </a:r>
            <a:endParaRPr lang="en-IN" sz="1401" dirty="0">
              <a:solidFill>
                <a:schemeClr val="tx1"/>
              </a:solidFill>
              <a:latin typeface="Book Antiqua" panose="02040602050305030304" pitchFamily="18" charset="0"/>
            </a:endParaRPr>
          </a:p>
        </p:txBody>
      </p:sp>
      <p:sp>
        <p:nvSpPr>
          <p:cNvPr id="28" name="Slide Number Placeholder 27">
            <a:extLst>
              <a:ext uri="{FF2B5EF4-FFF2-40B4-BE49-F238E27FC236}">
                <a16:creationId xmlns:a16="http://schemas.microsoft.com/office/drawing/2014/main" id="{59A8283A-0B9F-4152-8D8B-1C7543336E44}"/>
              </a:ext>
            </a:extLst>
          </p:cNvPr>
          <p:cNvSpPr>
            <a:spLocks noGrp="1"/>
          </p:cNvSpPr>
          <p:nvPr>
            <p:ph type="sldNum" sz="quarter" idx="12"/>
          </p:nvPr>
        </p:nvSpPr>
        <p:spPr/>
        <p:txBody>
          <a:bodyPr/>
          <a:lstStyle/>
          <a:p>
            <a:fld id="{258DF75C-1349-4428-A080-E4DEDA9691AA}" type="slidenum">
              <a:rPr lang="en-US" smtClean="0"/>
              <a:t>5</a:t>
            </a:fld>
            <a:endParaRPr lang="en-US"/>
          </a:p>
        </p:txBody>
      </p:sp>
      <p:sp>
        <p:nvSpPr>
          <p:cNvPr id="11" name="Rectangle 10">
            <a:extLst>
              <a:ext uri="{FF2B5EF4-FFF2-40B4-BE49-F238E27FC236}">
                <a16:creationId xmlns:a16="http://schemas.microsoft.com/office/drawing/2014/main" id="{9C97859B-68CD-439D-B11A-0FEDB056E0B6}"/>
              </a:ext>
            </a:extLst>
          </p:cNvPr>
          <p:cNvSpPr/>
          <p:nvPr/>
        </p:nvSpPr>
        <p:spPr>
          <a:xfrm>
            <a:off x="2364344" y="3286434"/>
            <a:ext cx="685800" cy="321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Book Antiqua" panose="02040602050305030304" pitchFamily="18" charset="0"/>
              </a:rPr>
              <a:t>Fig.(iii)</a:t>
            </a:r>
          </a:p>
        </p:txBody>
      </p:sp>
      <p:sp>
        <p:nvSpPr>
          <p:cNvPr id="12" name="Rectangle 11">
            <a:extLst>
              <a:ext uri="{FF2B5EF4-FFF2-40B4-BE49-F238E27FC236}">
                <a16:creationId xmlns:a16="http://schemas.microsoft.com/office/drawing/2014/main" id="{1709403D-9A13-43C3-A2AA-05BF066BAFAE}"/>
              </a:ext>
            </a:extLst>
          </p:cNvPr>
          <p:cNvSpPr/>
          <p:nvPr/>
        </p:nvSpPr>
        <p:spPr>
          <a:xfrm>
            <a:off x="6537172" y="3313614"/>
            <a:ext cx="685800" cy="321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Book Antiqua" panose="02040602050305030304" pitchFamily="18" charset="0"/>
              </a:rPr>
              <a:t>Fig.(iv)</a:t>
            </a:r>
          </a:p>
        </p:txBody>
      </p:sp>
      <p:sp>
        <p:nvSpPr>
          <p:cNvPr id="15" name="Rectangle 14">
            <a:extLst>
              <a:ext uri="{FF2B5EF4-FFF2-40B4-BE49-F238E27FC236}">
                <a16:creationId xmlns:a16="http://schemas.microsoft.com/office/drawing/2014/main" id="{0D6CF74E-553C-435D-8D66-198680613197}"/>
              </a:ext>
            </a:extLst>
          </p:cNvPr>
          <p:cNvSpPr/>
          <p:nvPr/>
        </p:nvSpPr>
        <p:spPr>
          <a:xfrm>
            <a:off x="2533348" y="6400800"/>
            <a:ext cx="667052" cy="238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Book Antiqua" panose="02040602050305030304" pitchFamily="18" charset="0"/>
              </a:rPr>
              <a:t>Fig.(v)</a:t>
            </a:r>
          </a:p>
        </p:txBody>
      </p:sp>
    </p:spTree>
    <p:extLst>
      <p:ext uri="{BB962C8B-B14F-4D97-AF65-F5344CB8AC3E}">
        <p14:creationId xmlns:p14="http://schemas.microsoft.com/office/powerpoint/2010/main" val="1495186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FF11F29-D343-4757-B251-7CE1ABA8C562}"/>
              </a:ext>
            </a:extLst>
          </p:cNvPr>
          <p:cNvSpPr txBox="1">
            <a:spLocks/>
          </p:cNvSpPr>
          <p:nvPr/>
        </p:nvSpPr>
        <p:spPr>
          <a:xfrm>
            <a:off x="171157" y="25406"/>
            <a:ext cx="4242437" cy="669926"/>
          </a:xfrm>
          <a:prstGeom prst="rect">
            <a:avLst/>
          </a:prstGeom>
        </p:spPr>
        <p:txBody>
          <a:bodyPr vert="horz" lIns="91440" tIns="45719" rIns="91440" bIns="4571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399" b="1" dirty="0">
                <a:latin typeface="Book Antiqua" panose="02040602050305030304" pitchFamily="18" charset="0"/>
                <a:ea typeface="Times New Roman" panose="02020603050405020304" pitchFamily="18" charset="0"/>
              </a:rPr>
              <a:t>FEATURE ENGINEERING </a:t>
            </a:r>
            <a:endParaRPr lang="en-IN" sz="2399" dirty="0">
              <a:latin typeface="Times New Roman" panose="02020603050405020304" pitchFamily="18" charset="0"/>
              <a:ea typeface="Times New Roman" panose="02020603050405020304" pitchFamily="18" charset="0"/>
            </a:endParaRPr>
          </a:p>
        </p:txBody>
      </p:sp>
      <p:sp>
        <p:nvSpPr>
          <p:cNvPr id="12" name="Content Placeholder 11">
            <a:extLst>
              <a:ext uri="{FF2B5EF4-FFF2-40B4-BE49-F238E27FC236}">
                <a16:creationId xmlns:a16="http://schemas.microsoft.com/office/drawing/2014/main" id="{A1123F2A-EF5C-4D4E-85AB-CE6160827514}"/>
              </a:ext>
            </a:extLst>
          </p:cNvPr>
          <p:cNvSpPr>
            <a:spLocks noGrp="1"/>
          </p:cNvSpPr>
          <p:nvPr>
            <p:ph idx="1"/>
          </p:nvPr>
        </p:nvSpPr>
        <p:spPr>
          <a:xfrm>
            <a:off x="428484" y="695332"/>
            <a:ext cx="8544368" cy="5705474"/>
          </a:xfrm>
        </p:spPr>
        <p:txBody>
          <a:bodyPr>
            <a:normAutofit/>
          </a:bodyPr>
          <a:lstStyle/>
          <a:p>
            <a:pPr marL="0" indent="0" algn="just">
              <a:buNone/>
            </a:pPr>
            <a:r>
              <a:rPr lang="en-US" sz="1601" dirty="0">
                <a:latin typeface="Book Antiqua" panose="02040602050305030304" pitchFamily="18" charset="0"/>
                <a:ea typeface="Times New Roman" panose="02020603050405020304" pitchFamily="18" charset="0"/>
              </a:rPr>
              <a:t>There are some extreme values present in the data when compared to other normal values present in the data. In feature engineering segment using </a:t>
            </a:r>
            <a:r>
              <a:rPr lang="en-US" sz="1601" dirty="0" err="1">
                <a:latin typeface="Book Antiqua" panose="02040602050305030304" pitchFamily="18" charset="0"/>
                <a:ea typeface="Times New Roman" panose="02020603050405020304" pitchFamily="18" charset="0"/>
              </a:rPr>
              <a:t>winsorization</a:t>
            </a:r>
            <a:r>
              <a:rPr lang="en-US" sz="1601" dirty="0">
                <a:latin typeface="Book Antiqua" panose="02040602050305030304" pitchFamily="18" charset="0"/>
                <a:ea typeface="Times New Roman" panose="02020603050405020304" pitchFamily="18" charset="0"/>
              </a:rPr>
              <a:t> (Outlier Capping) to get rid of outliers.</a:t>
            </a:r>
          </a:p>
          <a:p>
            <a:pPr algn="just"/>
            <a:endParaRPr lang="en-IN" sz="1601" dirty="0">
              <a:latin typeface="Book Antiqua" panose="02040602050305030304" pitchFamily="18" charset="0"/>
              <a:ea typeface="Times New Roman" panose="02020603050405020304" pitchFamily="18" charset="0"/>
            </a:endParaRPr>
          </a:p>
          <a:p>
            <a:pPr algn="just"/>
            <a:endParaRPr lang="en-IN" sz="1601" dirty="0">
              <a:latin typeface="Book Antiqua" panose="02040602050305030304" pitchFamily="18" charset="0"/>
            </a:endParaRPr>
          </a:p>
        </p:txBody>
      </p:sp>
      <p:pic>
        <p:nvPicPr>
          <p:cNvPr id="13" name="Picture 12">
            <a:extLst>
              <a:ext uri="{FF2B5EF4-FFF2-40B4-BE49-F238E27FC236}">
                <a16:creationId xmlns:a16="http://schemas.microsoft.com/office/drawing/2014/main" id="{B1B08C62-6A87-409C-84FA-677E075F71AF}"/>
              </a:ext>
            </a:extLst>
          </p:cNvPr>
          <p:cNvPicPr/>
          <p:nvPr/>
        </p:nvPicPr>
        <p:blipFill rotWithShape="1">
          <a:blip r:embed="rId2" cstate="print"/>
          <a:srcRect l="9208" t="2011" r="5608"/>
          <a:stretch/>
        </p:blipFill>
        <p:spPr>
          <a:xfrm>
            <a:off x="428481" y="1901920"/>
            <a:ext cx="4242437" cy="2438401"/>
          </a:xfrm>
          <a:prstGeom prst="rect">
            <a:avLst/>
          </a:prstGeom>
        </p:spPr>
      </p:pic>
      <p:pic>
        <p:nvPicPr>
          <p:cNvPr id="14" name="Picture 13">
            <a:extLst>
              <a:ext uri="{FF2B5EF4-FFF2-40B4-BE49-F238E27FC236}">
                <a16:creationId xmlns:a16="http://schemas.microsoft.com/office/drawing/2014/main" id="{E327258D-B758-4C0C-B8ED-7B2E043F80D9}"/>
              </a:ext>
            </a:extLst>
          </p:cNvPr>
          <p:cNvPicPr/>
          <p:nvPr/>
        </p:nvPicPr>
        <p:blipFill rotWithShape="1">
          <a:blip r:embed="rId3" cstate="print"/>
          <a:srcRect l="6809" t="3125"/>
          <a:stretch/>
        </p:blipFill>
        <p:spPr>
          <a:xfrm>
            <a:off x="4688504" y="1822084"/>
            <a:ext cx="4310138" cy="2438401"/>
          </a:xfrm>
          <a:prstGeom prst="rect">
            <a:avLst/>
          </a:prstGeom>
        </p:spPr>
      </p:pic>
      <p:sp>
        <p:nvSpPr>
          <p:cNvPr id="15" name="Rectangle 14">
            <a:extLst>
              <a:ext uri="{FF2B5EF4-FFF2-40B4-BE49-F238E27FC236}">
                <a16:creationId xmlns:a16="http://schemas.microsoft.com/office/drawing/2014/main" id="{085380D5-75C8-420D-9E5F-A8F1B5BCDEC6}"/>
              </a:ext>
            </a:extLst>
          </p:cNvPr>
          <p:cNvSpPr/>
          <p:nvPr/>
        </p:nvSpPr>
        <p:spPr>
          <a:xfrm>
            <a:off x="1066802" y="4340325"/>
            <a:ext cx="3200400" cy="663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1" dirty="0">
                <a:solidFill>
                  <a:schemeClr val="tx1"/>
                </a:solidFill>
                <a:latin typeface="Book Antiqua" panose="02040602050305030304" pitchFamily="18" charset="0"/>
              </a:rPr>
              <a:t>Fig.(vi)</a:t>
            </a:r>
            <a:r>
              <a:rPr lang="en-US" sz="1401"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a:t> Treating skewness through power transformer </a:t>
            </a:r>
            <a:endParaRPr lang="en-IN" sz="1401" dirty="0">
              <a:solidFill>
                <a:schemeClr val="tx1"/>
              </a:solidFill>
              <a:latin typeface="Book Antiqua" panose="02040602050305030304" pitchFamily="18" charset="0"/>
            </a:endParaRPr>
          </a:p>
        </p:txBody>
      </p:sp>
      <p:sp>
        <p:nvSpPr>
          <p:cNvPr id="16" name="Rectangle 15">
            <a:extLst>
              <a:ext uri="{FF2B5EF4-FFF2-40B4-BE49-F238E27FC236}">
                <a16:creationId xmlns:a16="http://schemas.microsoft.com/office/drawing/2014/main" id="{57066C81-8D50-4E7E-8E24-DF92AFE5D08E}"/>
              </a:ext>
            </a:extLst>
          </p:cNvPr>
          <p:cNvSpPr/>
          <p:nvPr/>
        </p:nvSpPr>
        <p:spPr>
          <a:xfrm>
            <a:off x="4611481" y="4479523"/>
            <a:ext cx="4618695" cy="811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1" dirty="0">
                <a:solidFill>
                  <a:schemeClr val="tx1"/>
                </a:solidFill>
                <a:latin typeface="Book Antiqua" panose="02040602050305030304" pitchFamily="18" charset="0"/>
              </a:rPr>
              <a:t>Fig.(vii)</a:t>
            </a:r>
            <a:r>
              <a:rPr lang="en-US" sz="1401" dirty="0">
                <a:solidFill>
                  <a:schemeClr val="tx1"/>
                </a:solidFill>
                <a:latin typeface="Book Antiqua" panose="02040602050305030304" pitchFamily="18" charset="0"/>
                <a:ea typeface="Times New Roman" panose="02020603050405020304" pitchFamily="18" charset="0"/>
              </a:rPr>
              <a:t> Power Transform had no effect on outlier treatment. So, to eliminate outliers using </a:t>
            </a:r>
            <a:r>
              <a:rPr lang="en-IN" sz="1401" dirty="0" err="1">
                <a:solidFill>
                  <a:srgbClr val="202124"/>
                </a:solidFill>
                <a:latin typeface="Book Antiqua" panose="02040602050305030304" pitchFamily="18" charset="0"/>
              </a:rPr>
              <a:t>winsorization</a:t>
            </a:r>
            <a:r>
              <a:rPr lang="en-IN" sz="1401" dirty="0">
                <a:solidFill>
                  <a:srgbClr val="202124"/>
                </a:solidFill>
                <a:latin typeface="Book Antiqua" panose="02040602050305030304" pitchFamily="18" charset="0"/>
              </a:rPr>
              <a:t>.</a:t>
            </a:r>
            <a:endParaRPr lang="en-IN" sz="1401" dirty="0">
              <a:solidFill>
                <a:schemeClr val="tx1"/>
              </a:solidFill>
              <a:latin typeface="Book Antiqua" panose="02040602050305030304" pitchFamily="18" charset="0"/>
              <a:ea typeface="Times New Roman" panose="02020603050405020304" pitchFamily="18" charset="0"/>
            </a:endParaRPr>
          </a:p>
          <a:p>
            <a:pPr algn="ctr"/>
            <a:endParaRPr lang="en-IN" sz="1401" dirty="0">
              <a:solidFill>
                <a:schemeClr val="tx1"/>
              </a:solidFill>
              <a:latin typeface="Book Antiqua" panose="02040602050305030304" pitchFamily="18" charset="0"/>
            </a:endParaRPr>
          </a:p>
        </p:txBody>
      </p:sp>
      <p:sp>
        <p:nvSpPr>
          <p:cNvPr id="18" name="Slide Number Placeholder 17">
            <a:extLst>
              <a:ext uri="{FF2B5EF4-FFF2-40B4-BE49-F238E27FC236}">
                <a16:creationId xmlns:a16="http://schemas.microsoft.com/office/drawing/2014/main" id="{1919D330-AF3D-43A3-9830-F5735C762229}"/>
              </a:ext>
            </a:extLst>
          </p:cNvPr>
          <p:cNvSpPr>
            <a:spLocks noGrp="1"/>
          </p:cNvSpPr>
          <p:nvPr>
            <p:ph type="sldNum" sz="quarter" idx="12"/>
          </p:nvPr>
        </p:nvSpPr>
        <p:spPr/>
        <p:txBody>
          <a:bodyPr/>
          <a:lstStyle/>
          <a:p>
            <a:fld id="{258DF75C-1349-4428-A080-E4DEDA9691AA}" type="slidenum">
              <a:rPr lang="en-US" smtClean="0"/>
              <a:t>6</a:t>
            </a:fld>
            <a:endParaRPr lang="en-US"/>
          </a:p>
        </p:txBody>
      </p:sp>
      <p:sp>
        <p:nvSpPr>
          <p:cNvPr id="9" name="Rectangle 8">
            <a:extLst>
              <a:ext uri="{FF2B5EF4-FFF2-40B4-BE49-F238E27FC236}">
                <a16:creationId xmlns:a16="http://schemas.microsoft.com/office/drawing/2014/main" id="{0EEECE96-583B-4851-9982-DA840F54D0B2}"/>
              </a:ext>
            </a:extLst>
          </p:cNvPr>
          <p:cNvSpPr/>
          <p:nvPr/>
        </p:nvSpPr>
        <p:spPr>
          <a:xfrm>
            <a:off x="2216173" y="4051659"/>
            <a:ext cx="667052" cy="238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Book Antiqua" panose="02040602050305030304" pitchFamily="18" charset="0"/>
              </a:rPr>
              <a:t>Fig.(vi)</a:t>
            </a:r>
          </a:p>
        </p:txBody>
      </p:sp>
      <p:sp>
        <p:nvSpPr>
          <p:cNvPr id="10" name="Rectangle 9">
            <a:extLst>
              <a:ext uri="{FF2B5EF4-FFF2-40B4-BE49-F238E27FC236}">
                <a16:creationId xmlns:a16="http://schemas.microsoft.com/office/drawing/2014/main" id="{7C042372-FD56-4E0A-A708-37954EE31EE9}"/>
              </a:ext>
            </a:extLst>
          </p:cNvPr>
          <p:cNvSpPr/>
          <p:nvPr/>
        </p:nvSpPr>
        <p:spPr>
          <a:xfrm>
            <a:off x="6553205" y="4039428"/>
            <a:ext cx="667052" cy="238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Book Antiqua" panose="02040602050305030304" pitchFamily="18" charset="0"/>
              </a:rPr>
              <a:t>Fig.(vii)</a:t>
            </a:r>
          </a:p>
        </p:txBody>
      </p:sp>
    </p:spTree>
    <p:extLst>
      <p:ext uri="{BB962C8B-B14F-4D97-AF65-F5344CB8AC3E}">
        <p14:creationId xmlns:p14="http://schemas.microsoft.com/office/powerpoint/2010/main" val="1786440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CB2491D-7FAE-41AF-882C-0E6A54410452}"/>
              </a:ext>
            </a:extLst>
          </p:cNvPr>
          <p:cNvSpPr txBox="1">
            <a:spLocks/>
          </p:cNvSpPr>
          <p:nvPr/>
        </p:nvSpPr>
        <p:spPr>
          <a:xfrm>
            <a:off x="304800" y="1177"/>
            <a:ext cx="4267201" cy="669926"/>
          </a:xfrm>
          <a:prstGeom prst="rect">
            <a:avLst/>
          </a:prstGeom>
        </p:spPr>
        <p:txBody>
          <a:bodyPr vert="horz" lIns="91440" tIns="45719" rIns="91440" bIns="4571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399" b="1" dirty="0">
                <a:latin typeface="Book Antiqua" panose="02040602050305030304" pitchFamily="18" charset="0"/>
                <a:ea typeface="Times New Roman" panose="02020603050405020304" pitchFamily="18" charset="0"/>
              </a:rPr>
              <a:t>FEATURE ENGINEERING</a:t>
            </a:r>
            <a:endParaRPr lang="en-IN" sz="2399" dirty="0">
              <a:latin typeface="Times New Roman" panose="02020603050405020304" pitchFamily="18" charset="0"/>
              <a:ea typeface="Times New Roman" panose="02020603050405020304" pitchFamily="18" charset="0"/>
            </a:endParaRPr>
          </a:p>
        </p:txBody>
      </p:sp>
      <p:pic>
        <p:nvPicPr>
          <p:cNvPr id="10" name="Content Placeholder 9">
            <a:extLst>
              <a:ext uri="{FF2B5EF4-FFF2-40B4-BE49-F238E27FC236}">
                <a16:creationId xmlns:a16="http://schemas.microsoft.com/office/drawing/2014/main" id="{B7509395-3A68-4D76-9888-34618A0C8B74}"/>
              </a:ext>
            </a:extLst>
          </p:cNvPr>
          <p:cNvPicPr>
            <a:picLocks noGrp="1"/>
          </p:cNvPicPr>
          <p:nvPr>
            <p:ph idx="1"/>
          </p:nvPr>
        </p:nvPicPr>
        <p:blipFill rotWithShape="1">
          <a:blip r:embed="rId2" cstate="print"/>
          <a:srcRect b="1037"/>
          <a:stretch/>
        </p:blipFill>
        <p:spPr>
          <a:xfrm>
            <a:off x="1905004" y="618819"/>
            <a:ext cx="2972775" cy="2646164"/>
          </a:xfrm>
          <a:prstGeom prst="rect">
            <a:avLst/>
          </a:prstGeom>
        </p:spPr>
      </p:pic>
      <p:sp>
        <p:nvSpPr>
          <p:cNvPr id="11" name="Rectangle 10">
            <a:extLst>
              <a:ext uri="{FF2B5EF4-FFF2-40B4-BE49-F238E27FC236}">
                <a16:creationId xmlns:a16="http://schemas.microsoft.com/office/drawing/2014/main" id="{DC578B60-48A4-45D3-ACBE-C3FA56A9D330}"/>
              </a:ext>
            </a:extLst>
          </p:cNvPr>
          <p:cNvSpPr/>
          <p:nvPr/>
        </p:nvSpPr>
        <p:spPr>
          <a:xfrm>
            <a:off x="5013382" y="1076182"/>
            <a:ext cx="3733798" cy="129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1" dirty="0">
                <a:solidFill>
                  <a:schemeClr val="tx1"/>
                </a:solidFill>
                <a:latin typeface="Book Antiqua" panose="02040602050305030304" pitchFamily="18" charset="0"/>
              </a:rPr>
              <a:t>Fig.(viii)</a:t>
            </a:r>
            <a:r>
              <a:rPr lang="en-US" sz="1401" dirty="0">
                <a:solidFill>
                  <a:schemeClr val="tx1"/>
                </a:solidFill>
                <a:latin typeface="Book Antiqua" panose="02040602050305030304" pitchFamily="18" charset="0"/>
                <a:ea typeface="Times New Roman" panose="02020603050405020304" pitchFamily="18" charset="0"/>
              </a:rPr>
              <a:t> How much each variable is correlated with the target variable.</a:t>
            </a:r>
            <a:endParaRPr lang="en-IN" sz="1401" dirty="0">
              <a:solidFill>
                <a:schemeClr val="tx1"/>
              </a:solidFill>
              <a:latin typeface="Book Antiqua" panose="02040602050305030304" pitchFamily="18" charset="0"/>
              <a:ea typeface="Times New Roman" panose="02020603050405020304" pitchFamily="18" charset="0"/>
            </a:endParaRPr>
          </a:p>
          <a:p>
            <a:pPr algn="ctr"/>
            <a:endParaRPr lang="en-IN" sz="1401" dirty="0">
              <a:solidFill>
                <a:schemeClr val="tx1"/>
              </a:solidFill>
              <a:latin typeface="Book Antiqua" panose="02040602050305030304" pitchFamily="18" charset="0"/>
              <a:ea typeface="Times New Roman" panose="02020603050405020304" pitchFamily="18" charset="0"/>
            </a:endParaRPr>
          </a:p>
          <a:p>
            <a:pPr algn="ctr"/>
            <a:r>
              <a:rPr lang="en-IN" sz="1401" dirty="0">
                <a:solidFill>
                  <a:schemeClr val="tx1"/>
                </a:solidFill>
                <a:latin typeface="Book Antiqua" panose="02040602050305030304" pitchFamily="18" charset="0"/>
              </a:rPr>
              <a:t>All variable values are between -1 to 1</a:t>
            </a:r>
          </a:p>
        </p:txBody>
      </p:sp>
      <p:sp>
        <p:nvSpPr>
          <p:cNvPr id="14" name="Content Placeholder 11">
            <a:extLst>
              <a:ext uri="{FF2B5EF4-FFF2-40B4-BE49-F238E27FC236}">
                <a16:creationId xmlns:a16="http://schemas.microsoft.com/office/drawing/2014/main" id="{C8543E34-D710-4F45-B3E5-E138D7D67807}"/>
              </a:ext>
            </a:extLst>
          </p:cNvPr>
          <p:cNvSpPr txBox="1">
            <a:spLocks/>
          </p:cNvSpPr>
          <p:nvPr/>
        </p:nvSpPr>
        <p:spPr>
          <a:xfrm>
            <a:off x="428482" y="3882627"/>
            <a:ext cx="8639322" cy="2937008"/>
          </a:xfrm>
          <a:prstGeom prst="rect">
            <a:avLst/>
          </a:prstGeom>
        </p:spPr>
        <p:txBody>
          <a:bodyPr vert="horz" lIns="91440" tIns="45719" rIns="91440" bIns="45719"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IN" sz="1601" dirty="0">
                <a:latin typeface="Book Antiqua" panose="02040602050305030304" pitchFamily="18" charset="0"/>
              </a:rPr>
              <a:t>Fitting the 72 feature columns in OLS and evaluating the model through OLS model by checking varying parameters and checking R-square and RMSE values</a:t>
            </a:r>
            <a:r>
              <a:rPr lang="en-IN" sz="1052" dirty="0">
                <a:latin typeface="Book Antiqua" panose="02040602050305030304" pitchFamily="18" charset="0"/>
              </a:rPr>
              <a:t>.</a:t>
            </a:r>
          </a:p>
          <a:p>
            <a:pPr marL="0" indent="0" algn="just">
              <a:buNone/>
            </a:pPr>
            <a:endParaRPr lang="en-US" sz="1601" dirty="0">
              <a:latin typeface="Book Antiqua" panose="02040602050305030304" pitchFamily="18" charset="0"/>
            </a:endParaRPr>
          </a:p>
          <a:p>
            <a:pPr marL="0" indent="0" algn="just">
              <a:buNone/>
            </a:pPr>
            <a:r>
              <a:rPr lang="en-IN" sz="1999" b="1" dirty="0">
                <a:latin typeface="Book Antiqua" panose="02040602050305030304" pitchFamily="18" charset="0"/>
              </a:rPr>
              <a:t>1. Multicollinearity:</a:t>
            </a:r>
          </a:p>
          <a:p>
            <a:pPr marL="0" indent="0" algn="just">
              <a:buNone/>
            </a:pPr>
            <a:endParaRPr lang="en-US" sz="1601" dirty="0">
              <a:latin typeface="Book Antiqua" panose="02040602050305030304" pitchFamily="18" charset="0"/>
              <a:ea typeface="Times New Roman" panose="02020603050405020304" pitchFamily="18" charset="0"/>
            </a:endParaRPr>
          </a:p>
        </p:txBody>
      </p:sp>
      <p:sp>
        <p:nvSpPr>
          <p:cNvPr id="16" name="Content Placeholder 11">
            <a:extLst>
              <a:ext uri="{FF2B5EF4-FFF2-40B4-BE49-F238E27FC236}">
                <a16:creationId xmlns:a16="http://schemas.microsoft.com/office/drawing/2014/main" id="{889EDA00-CBA8-4857-82C7-7A6FE18CC090}"/>
              </a:ext>
            </a:extLst>
          </p:cNvPr>
          <p:cNvSpPr txBox="1">
            <a:spLocks/>
          </p:cNvSpPr>
          <p:nvPr/>
        </p:nvSpPr>
        <p:spPr>
          <a:xfrm>
            <a:off x="428478" y="694549"/>
            <a:ext cx="8287045" cy="6010276"/>
          </a:xfrm>
          <a:prstGeom prst="rect">
            <a:avLst/>
          </a:prstGeom>
        </p:spPr>
        <p:txBody>
          <a:bodyPr vert="horz" lIns="91440" tIns="45719" rIns="91440" bIns="45719"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n-US" sz="1601" dirty="0">
              <a:latin typeface="Book Antiqua" panose="02040602050305030304" pitchFamily="18" charset="0"/>
              <a:ea typeface="Times New Roman" panose="02020603050405020304" pitchFamily="18" charset="0"/>
            </a:endParaRPr>
          </a:p>
          <a:p>
            <a:pPr marL="0" indent="0" algn="just">
              <a:buNone/>
            </a:pPr>
            <a:endParaRPr lang="en-US" sz="1601" dirty="0">
              <a:latin typeface="Book Antiqua" panose="02040602050305030304" pitchFamily="18" charset="0"/>
              <a:ea typeface="Times New Roman" panose="02020603050405020304" pitchFamily="18" charset="0"/>
            </a:endParaRPr>
          </a:p>
          <a:p>
            <a:pPr marL="0" indent="0" algn="just">
              <a:buNone/>
            </a:pPr>
            <a:endParaRPr lang="en-US" sz="1601" dirty="0">
              <a:latin typeface="Book Antiqua" panose="02040602050305030304" pitchFamily="18" charset="0"/>
              <a:ea typeface="Times New Roman" panose="02020603050405020304" pitchFamily="18" charset="0"/>
            </a:endParaRPr>
          </a:p>
          <a:p>
            <a:pPr marL="0" indent="0" algn="just">
              <a:buNone/>
            </a:pPr>
            <a:endParaRPr lang="en-US" sz="1601" dirty="0">
              <a:latin typeface="Book Antiqua" panose="02040602050305030304" pitchFamily="18" charset="0"/>
              <a:ea typeface="Times New Roman" panose="02020603050405020304" pitchFamily="18" charset="0"/>
            </a:endParaRPr>
          </a:p>
          <a:p>
            <a:pPr marL="0" indent="0" algn="just">
              <a:buNone/>
            </a:pPr>
            <a:endParaRPr lang="en-US" sz="1601" dirty="0">
              <a:latin typeface="Book Antiqua" panose="02040602050305030304" pitchFamily="18" charset="0"/>
              <a:ea typeface="Times New Roman" panose="02020603050405020304" pitchFamily="18" charset="0"/>
            </a:endParaRPr>
          </a:p>
          <a:p>
            <a:pPr marL="0" indent="0" algn="just">
              <a:buNone/>
            </a:pPr>
            <a:endParaRPr lang="en-US" sz="1601" dirty="0">
              <a:latin typeface="Book Antiqua" panose="02040602050305030304" pitchFamily="18" charset="0"/>
              <a:ea typeface="Times New Roman" panose="02020603050405020304" pitchFamily="18" charset="0"/>
            </a:endParaRPr>
          </a:p>
          <a:p>
            <a:pPr marL="0" indent="0" algn="just">
              <a:buNone/>
            </a:pPr>
            <a:endParaRPr lang="en-US" sz="1601" dirty="0">
              <a:latin typeface="Book Antiqua" panose="02040602050305030304" pitchFamily="18" charset="0"/>
              <a:ea typeface="Times New Roman" panose="02020603050405020304" pitchFamily="18" charset="0"/>
            </a:endParaRPr>
          </a:p>
          <a:p>
            <a:pPr marL="0" indent="0" algn="just">
              <a:buNone/>
            </a:pPr>
            <a:endParaRPr lang="en-US" sz="1601" dirty="0">
              <a:latin typeface="Book Antiqua" panose="02040602050305030304" pitchFamily="18" charset="0"/>
              <a:ea typeface="Times New Roman" panose="02020603050405020304" pitchFamily="18" charset="0"/>
            </a:endParaRPr>
          </a:p>
          <a:p>
            <a:pPr marL="0" indent="0" algn="just">
              <a:buNone/>
            </a:pPr>
            <a:endParaRPr lang="en-US" sz="1601" dirty="0">
              <a:latin typeface="Book Antiqua" panose="02040602050305030304" pitchFamily="18" charset="0"/>
              <a:ea typeface="Times New Roman" panose="02020603050405020304" pitchFamily="18" charset="0"/>
            </a:endParaRPr>
          </a:p>
          <a:p>
            <a:pPr marL="0" indent="0" algn="just">
              <a:buNone/>
            </a:pPr>
            <a:endParaRPr lang="en-US" sz="1601" dirty="0">
              <a:latin typeface="Book Antiqua" panose="02040602050305030304" pitchFamily="18" charset="0"/>
              <a:ea typeface="Times New Roman" panose="02020603050405020304" pitchFamily="18" charset="0"/>
            </a:endParaRPr>
          </a:p>
          <a:p>
            <a:pPr marL="0" indent="0" algn="just">
              <a:buNone/>
            </a:pPr>
            <a:endParaRPr lang="en-US" sz="1601" dirty="0">
              <a:latin typeface="Book Antiqua" panose="02040602050305030304" pitchFamily="18" charset="0"/>
              <a:ea typeface="Times New Roman" panose="02020603050405020304" pitchFamily="18" charset="0"/>
            </a:endParaRPr>
          </a:p>
          <a:p>
            <a:pPr marL="0" indent="0" algn="just">
              <a:buNone/>
            </a:pPr>
            <a:endParaRPr lang="en-US" sz="1601" dirty="0">
              <a:latin typeface="Book Antiqua" panose="02040602050305030304" pitchFamily="18" charset="0"/>
              <a:ea typeface="Times New Roman" panose="02020603050405020304" pitchFamily="18" charset="0"/>
            </a:endParaRPr>
          </a:p>
          <a:p>
            <a:pPr marL="0" indent="0" algn="just">
              <a:buNone/>
            </a:pPr>
            <a:endParaRPr lang="en-US" sz="1601" dirty="0">
              <a:latin typeface="Book Antiqua" panose="02040602050305030304" pitchFamily="18" charset="0"/>
              <a:ea typeface="Times New Roman" panose="02020603050405020304" pitchFamily="18" charset="0"/>
            </a:endParaRPr>
          </a:p>
        </p:txBody>
      </p:sp>
      <p:sp>
        <p:nvSpPr>
          <p:cNvPr id="23" name="Title 1">
            <a:extLst>
              <a:ext uri="{FF2B5EF4-FFF2-40B4-BE49-F238E27FC236}">
                <a16:creationId xmlns:a16="http://schemas.microsoft.com/office/drawing/2014/main" id="{BE8B60CF-17DE-4C01-8ED9-DBEB161AF61C}"/>
              </a:ext>
            </a:extLst>
          </p:cNvPr>
          <p:cNvSpPr txBox="1">
            <a:spLocks/>
          </p:cNvSpPr>
          <p:nvPr/>
        </p:nvSpPr>
        <p:spPr>
          <a:xfrm>
            <a:off x="147324" y="3523516"/>
            <a:ext cx="4267201" cy="453041"/>
          </a:xfrm>
          <a:prstGeom prst="rect">
            <a:avLst/>
          </a:prstGeom>
        </p:spPr>
        <p:txBody>
          <a:bodyPr vert="horz" lIns="91440" tIns="45719" rIns="91440" bIns="4571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399" b="1" dirty="0">
                <a:latin typeface="Book Antiqua" panose="02040602050305030304" pitchFamily="18" charset="0"/>
              </a:rPr>
              <a:t>MODEL PARAMETERS</a:t>
            </a:r>
            <a:br>
              <a:rPr lang="en-IN" sz="2399" b="1" dirty="0">
                <a:latin typeface="Book Antiqua" panose="02040602050305030304" pitchFamily="18" charset="0"/>
              </a:rPr>
            </a:br>
            <a:endParaRPr lang="en-IN" sz="2399" dirty="0">
              <a:latin typeface="Times New Roman" panose="02020603050405020304" pitchFamily="18" charset="0"/>
              <a:ea typeface="Times New Roman" panose="02020603050405020304" pitchFamily="18" charset="0"/>
            </a:endParaRPr>
          </a:p>
        </p:txBody>
      </p:sp>
      <p:sp>
        <p:nvSpPr>
          <p:cNvPr id="27" name="Rectangle 26">
            <a:extLst>
              <a:ext uri="{FF2B5EF4-FFF2-40B4-BE49-F238E27FC236}">
                <a16:creationId xmlns:a16="http://schemas.microsoft.com/office/drawing/2014/main" id="{FB03A4F7-E8E1-494F-BE1A-6218B95D0F97}"/>
              </a:ext>
            </a:extLst>
          </p:cNvPr>
          <p:cNvSpPr/>
          <p:nvPr/>
        </p:nvSpPr>
        <p:spPr>
          <a:xfrm>
            <a:off x="479030" y="4091364"/>
            <a:ext cx="8542265" cy="2613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sz="789" dirty="0">
              <a:solidFill>
                <a:schemeClr val="tx1"/>
              </a:solidFill>
              <a:latin typeface="Book Antiqua" panose="02040602050305030304" pitchFamily="18" charset="0"/>
            </a:endParaRPr>
          </a:p>
        </p:txBody>
      </p:sp>
      <p:pic>
        <p:nvPicPr>
          <p:cNvPr id="29" name="Content Placeholder 3">
            <a:extLst>
              <a:ext uri="{FF2B5EF4-FFF2-40B4-BE49-F238E27FC236}">
                <a16:creationId xmlns:a16="http://schemas.microsoft.com/office/drawing/2014/main" id="{8CC9A1AE-CAE8-408F-934F-D4470B2F8E91}"/>
              </a:ext>
            </a:extLst>
          </p:cNvPr>
          <p:cNvPicPr>
            <a:picLocks/>
          </p:cNvPicPr>
          <p:nvPr/>
        </p:nvPicPr>
        <p:blipFill rotWithShape="1">
          <a:blip r:embed="rId3" cstate="print"/>
          <a:srcRect l="20384" t="2807" r="19929" b="33482"/>
          <a:stretch/>
        </p:blipFill>
        <p:spPr>
          <a:xfrm>
            <a:off x="3406436" y="4525178"/>
            <a:ext cx="2770680" cy="2179646"/>
          </a:xfrm>
          <a:prstGeom prst="rect">
            <a:avLst/>
          </a:prstGeom>
        </p:spPr>
      </p:pic>
      <p:sp>
        <p:nvSpPr>
          <p:cNvPr id="30" name="Rectangle 29">
            <a:extLst>
              <a:ext uri="{FF2B5EF4-FFF2-40B4-BE49-F238E27FC236}">
                <a16:creationId xmlns:a16="http://schemas.microsoft.com/office/drawing/2014/main" id="{AA57E989-8AAF-4603-A7EA-9E44707660B1}"/>
              </a:ext>
            </a:extLst>
          </p:cNvPr>
          <p:cNvSpPr/>
          <p:nvPr/>
        </p:nvSpPr>
        <p:spPr>
          <a:xfrm>
            <a:off x="6177121" y="5264609"/>
            <a:ext cx="2691291" cy="1034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1" dirty="0">
                <a:solidFill>
                  <a:schemeClr val="tx1"/>
                </a:solidFill>
                <a:latin typeface="Book Antiqua" panose="02040602050305030304" pitchFamily="18" charset="0"/>
              </a:rPr>
              <a:t>Fig.(ix) </a:t>
            </a:r>
            <a:r>
              <a:rPr lang="en-US" sz="1401"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a:t>After eliminating multicollinear columns through VIF the features are reduced to 72 columns</a:t>
            </a:r>
            <a:endParaRPr lang="en-IN" sz="1401" dirty="0">
              <a:solidFill>
                <a:schemeClr val="tx1"/>
              </a:solidFill>
              <a:latin typeface="Book Antiqua" panose="02040602050305030304" pitchFamily="18" charset="0"/>
            </a:endParaRPr>
          </a:p>
        </p:txBody>
      </p:sp>
      <p:sp>
        <p:nvSpPr>
          <p:cNvPr id="31" name="Slide Number Placeholder 30">
            <a:extLst>
              <a:ext uri="{FF2B5EF4-FFF2-40B4-BE49-F238E27FC236}">
                <a16:creationId xmlns:a16="http://schemas.microsoft.com/office/drawing/2014/main" id="{7E865559-902B-445E-A73D-2D8699182E65}"/>
              </a:ext>
            </a:extLst>
          </p:cNvPr>
          <p:cNvSpPr>
            <a:spLocks noGrp="1"/>
          </p:cNvSpPr>
          <p:nvPr>
            <p:ph type="sldNum" sz="quarter" idx="12"/>
          </p:nvPr>
        </p:nvSpPr>
        <p:spPr/>
        <p:txBody>
          <a:bodyPr/>
          <a:lstStyle/>
          <a:p>
            <a:fld id="{258DF75C-1349-4428-A080-E4DEDA9691AA}" type="slidenum">
              <a:rPr lang="en-US" smtClean="0"/>
              <a:t>7</a:t>
            </a:fld>
            <a:endParaRPr lang="en-US"/>
          </a:p>
        </p:txBody>
      </p:sp>
      <p:sp>
        <p:nvSpPr>
          <p:cNvPr id="12" name="Rectangle 11">
            <a:extLst>
              <a:ext uri="{FF2B5EF4-FFF2-40B4-BE49-F238E27FC236}">
                <a16:creationId xmlns:a16="http://schemas.microsoft.com/office/drawing/2014/main" id="{3DF9A54F-4780-4807-9B05-A3C449B00F61}"/>
              </a:ext>
            </a:extLst>
          </p:cNvPr>
          <p:cNvSpPr/>
          <p:nvPr/>
        </p:nvSpPr>
        <p:spPr>
          <a:xfrm>
            <a:off x="2739384" y="2906722"/>
            <a:ext cx="667052" cy="238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Book Antiqua" panose="02040602050305030304" pitchFamily="18" charset="0"/>
              </a:rPr>
              <a:t>Fig.(viii)</a:t>
            </a:r>
          </a:p>
        </p:txBody>
      </p:sp>
      <p:sp>
        <p:nvSpPr>
          <p:cNvPr id="13" name="Rectangle 12">
            <a:extLst>
              <a:ext uri="{FF2B5EF4-FFF2-40B4-BE49-F238E27FC236}">
                <a16:creationId xmlns:a16="http://schemas.microsoft.com/office/drawing/2014/main" id="{09F777FA-BDFC-4B53-B50A-213547CF8F4D}"/>
              </a:ext>
            </a:extLst>
          </p:cNvPr>
          <p:cNvSpPr/>
          <p:nvPr/>
        </p:nvSpPr>
        <p:spPr>
          <a:xfrm>
            <a:off x="4210727" y="6453061"/>
            <a:ext cx="667052" cy="238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Book Antiqua" panose="02040602050305030304" pitchFamily="18" charset="0"/>
              </a:rPr>
              <a:t>Fig.(ix)</a:t>
            </a:r>
          </a:p>
        </p:txBody>
      </p:sp>
    </p:spTree>
    <p:extLst>
      <p:ext uri="{BB962C8B-B14F-4D97-AF65-F5344CB8AC3E}">
        <p14:creationId xmlns:p14="http://schemas.microsoft.com/office/powerpoint/2010/main" val="206106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0B218E-3EFC-43AD-AB53-5E57D180DD9D}"/>
              </a:ext>
            </a:extLst>
          </p:cNvPr>
          <p:cNvSpPr>
            <a:spLocks noGrp="1"/>
          </p:cNvSpPr>
          <p:nvPr>
            <p:ph idx="1"/>
          </p:nvPr>
        </p:nvSpPr>
        <p:spPr>
          <a:xfrm>
            <a:off x="408715" y="656526"/>
            <a:ext cx="8582890" cy="6125279"/>
          </a:xfrm>
        </p:spPr>
        <p:txBody>
          <a:bodyPr>
            <a:noAutofit/>
          </a:bodyPr>
          <a:lstStyle/>
          <a:p>
            <a:pPr marL="0" indent="0">
              <a:buNone/>
            </a:pPr>
            <a:r>
              <a:rPr lang="en-US" sz="1999" b="1" dirty="0">
                <a:latin typeface="Book Antiqua" panose="02040602050305030304" pitchFamily="18" charset="0"/>
                <a:ea typeface="Times New Roman" panose="02020603050405020304" pitchFamily="18" charset="0"/>
                <a:cs typeface="Times New Roman" panose="02020603050405020304" pitchFamily="18" charset="0"/>
              </a:rPr>
              <a:t>2. Normality :</a:t>
            </a:r>
          </a:p>
          <a:p>
            <a:pPr marL="0" indent="0" algn="just">
              <a:buNone/>
            </a:pPr>
            <a:r>
              <a:rPr lang="en-US" sz="1601" dirty="0">
                <a:latin typeface="Book Antiqua" panose="02040602050305030304" pitchFamily="18" charset="0"/>
                <a:ea typeface="Times New Roman" panose="02020603050405020304" pitchFamily="18" charset="0"/>
                <a:cs typeface="Times New Roman" panose="02020603050405020304" pitchFamily="18" charset="0"/>
              </a:rPr>
              <a:t>The value for normality is -0.16 </a:t>
            </a:r>
          </a:p>
          <a:p>
            <a:pPr marL="0" indent="0" algn="just">
              <a:buNone/>
            </a:pPr>
            <a:endParaRPr lang="en-US" sz="1601" b="1" dirty="0">
              <a:latin typeface="Book Antiqua" panose="02040602050305030304" pitchFamily="18" charset="0"/>
              <a:cs typeface="Times New Roman" panose="02020603050405020304" pitchFamily="18" charset="0"/>
            </a:endParaRPr>
          </a:p>
          <a:p>
            <a:pPr marL="0" indent="0" algn="just">
              <a:buNone/>
            </a:pPr>
            <a:endParaRPr lang="en-US" sz="1601" b="1" dirty="0">
              <a:latin typeface="Book Antiqua" panose="02040602050305030304" pitchFamily="18" charset="0"/>
              <a:cs typeface="Times New Roman" panose="02020603050405020304" pitchFamily="18" charset="0"/>
            </a:endParaRPr>
          </a:p>
          <a:p>
            <a:pPr marL="0" indent="0" algn="just">
              <a:buNone/>
            </a:pPr>
            <a:endParaRPr lang="en-US" sz="1601" b="1" dirty="0">
              <a:latin typeface="Book Antiqua" panose="02040602050305030304" pitchFamily="18" charset="0"/>
              <a:cs typeface="Times New Roman" panose="02020603050405020304" pitchFamily="18" charset="0"/>
            </a:endParaRPr>
          </a:p>
          <a:p>
            <a:pPr marL="0" indent="0" algn="just">
              <a:buNone/>
            </a:pPr>
            <a:endParaRPr lang="en-US" sz="1601" b="1" dirty="0">
              <a:latin typeface="Book Antiqua" panose="02040602050305030304" pitchFamily="18" charset="0"/>
              <a:cs typeface="Times New Roman" panose="02020603050405020304" pitchFamily="18" charset="0"/>
            </a:endParaRPr>
          </a:p>
          <a:p>
            <a:pPr marL="0" indent="0" algn="just">
              <a:buNone/>
            </a:pPr>
            <a:endParaRPr lang="en-US" sz="1601" b="1" dirty="0">
              <a:latin typeface="Book Antiqua" panose="02040602050305030304" pitchFamily="18" charset="0"/>
              <a:cs typeface="Times New Roman" panose="02020603050405020304" pitchFamily="18" charset="0"/>
            </a:endParaRPr>
          </a:p>
          <a:p>
            <a:pPr marL="0" indent="0">
              <a:buNone/>
            </a:pPr>
            <a:r>
              <a:rPr lang="en-US" sz="1999" b="1" dirty="0">
                <a:latin typeface="Book Antiqua" panose="02040602050305030304" pitchFamily="18" charset="0"/>
                <a:cs typeface="Times New Roman" panose="02020603050405020304" pitchFamily="18" charset="0"/>
              </a:rPr>
              <a:t>3. Linearity:</a:t>
            </a:r>
          </a:p>
          <a:p>
            <a:pPr marL="0" indent="0" algn="just">
              <a:lnSpc>
                <a:spcPct val="110000"/>
              </a:lnSpc>
              <a:spcBef>
                <a:spcPts val="30"/>
              </a:spcBef>
              <a:buNone/>
            </a:pPr>
            <a:r>
              <a:rPr lang="en-US" sz="1601" dirty="0">
                <a:latin typeface="Book Antiqua" panose="02040602050305030304" pitchFamily="18" charset="0"/>
                <a:ea typeface="Times New Roman" panose="02020603050405020304" pitchFamily="18" charset="0"/>
              </a:rPr>
              <a:t>For Statistical test of Linear Rainbow </a:t>
            </a:r>
          </a:p>
          <a:p>
            <a:pPr marL="0" indent="0" algn="just">
              <a:lnSpc>
                <a:spcPct val="110000"/>
              </a:lnSpc>
              <a:spcBef>
                <a:spcPts val="30"/>
              </a:spcBef>
              <a:buNone/>
            </a:pPr>
            <a:r>
              <a:rPr lang="en-US" sz="1601" dirty="0">
                <a:latin typeface="Book Antiqua" panose="02040602050305030304" pitchFamily="18" charset="0"/>
                <a:ea typeface="Times New Roman" panose="02020603050405020304" pitchFamily="18" charset="0"/>
              </a:rPr>
              <a:t>the  p- value obtained is 0.89.</a:t>
            </a:r>
          </a:p>
          <a:p>
            <a:pPr marL="0" indent="0" algn="just">
              <a:lnSpc>
                <a:spcPct val="150000"/>
              </a:lnSpc>
              <a:spcBef>
                <a:spcPts val="30"/>
              </a:spcBef>
              <a:buNone/>
            </a:pPr>
            <a:endParaRPr lang="en-US" sz="1601" dirty="0">
              <a:latin typeface="Book Antiqua" panose="02040602050305030304" pitchFamily="18" charset="0"/>
            </a:endParaRPr>
          </a:p>
          <a:p>
            <a:pPr marL="0" indent="0">
              <a:buNone/>
            </a:pPr>
            <a:r>
              <a:rPr lang="en-US" sz="1999" b="1" dirty="0">
                <a:latin typeface="Book Antiqua" panose="02040602050305030304" pitchFamily="18" charset="0"/>
                <a:ea typeface="Times New Roman" panose="02020603050405020304" pitchFamily="18" charset="0"/>
              </a:rPr>
              <a:t>4. Auto Correlation</a:t>
            </a:r>
            <a:r>
              <a:rPr lang="en-US" sz="1999" dirty="0">
                <a:latin typeface="Book Antiqua" panose="02040602050305030304" pitchFamily="18" charset="0"/>
                <a:ea typeface="Times New Roman" panose="02020603050405020304" pitchFamily="18" charset="0"/>
              </a:rPr>
              <a:t> </a:t>
            </a:r>
            <a:r>
              <a:rPr lang="en-US" sz="1999" b="1" dirty="0">
                <a:latin typeface="Book Antiqua" panose="02040602050305030304" pitchFamily="18" charset="0"/>
                <a:ea typeface="Times New Roman" panose="02020603050405020304" pitchFamily="18" charset="0"/>
              </a:rPr>
              <a:t>:</a:t>
            </a:r>
          </a:p>
          <a:p>
            <a:pPr marL="0" indent="0" algn="just">
              <a:buNone/>
            </a:pPr>
            <a:r>
              <a:rPr lang="en-US" sz="1601" dirty="0">
                <a:latin typeface="Book Antiqua" panose="02040602050305030304" pitchFamily="18" charset="0"/>
                <a:ea typeface="Times New Roman" panose="02020603050405020304" pitchFamily="18" charset="0"/>
              </a:rPr>
              <a:t>Checked with respect to Durbin Watson value. Accepted range is between -1.5 to +2.5. The value obtained is 1.8.</a:t>
            </a:r>
          </a:p>
          <a:p>
            <a:pPr marL="0" indent="0" algn="just">
              <a:buNone/>
            </a:pPr>
            <a:endParaRPr lang="en-US" sz="1601" dirty="0">
              <a:latin typeface="Book Antiqua" panose="02040602050305030304" pitchFamily="18" charset="0"/>
            </a:endParaRPr>
          </a:p>
          <a:p>
            <a:pPr marL="0" indent="0" algn="just">
              <a:buNone/>
            </a:pPr>
            <a:r>
              <a:rPr lang="en-IN" sz="1999" b="1" dirty="0">
                <a:latin typeface="Book Antiqua" panose="02040602050305030304" pitchFamily="18" charset="0"/>
              </a:rPr>
              <a:t>5.</a:t>
            </a:r>
            <a:r>
              <a:rPr lang="en-US" sz="1999" b="1" dirty="0">
                <a:latin typeface="Book Antiqua" panose="02040602050305030304" pitchFamily="18" charset="0"/>
                <a:ea typeface="Times New Roman" panose="02020603050405020304" pitchFamily="18" charset="0"/>
              </a:rPr>
              <a:t> Homoscedasticity: </a:t>
            </a:r>
          </a:p>
          <a:p>
            <a:pPr marL="0" indent="0" algn="just">
              <a:buNone/>
            </a:pPr>
            <a:r>
              <a:rPr lang="en-US" sz="1601" dirty="0">
                <a:latin typeface="Book Antiqua" panose="02040602050305030304" pitchFamily="18" charset="0"/>
                <a:ea typeface="Times New Roman" panose="02020603050405020304" pitchFamily="18" charset="0"/>
              </a:rPr>
              <a:t>Two Statistical tests are done to verify homoscedasticity </a:t>
            </a:r>
          </a:p>
          <a:p>
            <a:pPr algn="just">
              <a:lnSpc>
                <a:spcPct val="110000"/>
              </a:lnSpc>
              <a:spcBef>
                <a:spcPts val="30"/>
              </a:spcBef>
            </a:pPr>
            <a:r>
              <a:rPr lang="en-US" sz="1601" dirty="0">
                <a:latin typeface="Book Antiqua" panose="02040602050305030304" pitchFamily="18" charset="0"/>
                <a:ea typeface="Times New Roman" panose="02020603050405020304" pitchFamily="18" charset="0"/>
              </a:rPr>
              <a:t>i.e., </a:t>
            </a:r>
            <a:r>
              <a:rPr lang="en-US" sz="1601" dirty="0" err="1">
                <a:latin typeface="Book Antiqua" panose="02040602050305030304" pitchFamily="18" charset="0"/>
                <a:ea typeface="Times New Roman" panose="02020603050405020304" pitchFamily="18" charset="0"/>
              </a:rPr>
              <a:t>Goldfeld</a:t>
            </a:r>
            <a:r>
              <a:rPr lang="en-US" sz="1601" dirty="0">
                <a:latin typeface="Book Antiqua" panose="02040602050305030304" pitchFamily="18" charset="0"/>
                <a:ea typeface="Times New Roman" panose="02020603050405020304" pitchFamily="18" charset="0"/>
              </a:rPr>
              <a:t> </a:t>
            </a:r>
            <a:r>
              <a:rPr lang="en-US" sz="1601" dirty="0" err="1">
                <a:latin typeface="Book Antiqua" panose="02040602050305030304" pitchFamily="18" charset="0"/>
                <a:ea typeface="Times New Roman" panose="02020603050405020304" pitchFamily="18" charset="0"/>
              </a:rPr>
              <a:t>Quandt</a:t>
            </a:r>
            <a:r>
              <a:rPr lang="en-US" sz="1601" dirty="0">
                <a:latin typeface="Book Antiqua" panose="02040602050305030304" pitchFamily="18" charset="0"/>
                <a:ea typeface="Times New Roman" panose="02020603050405020304" pitchFamily="18" charset="0"/>
              </a:rPr>
              <a:t> test or Breusch-</a:t>
            </a:r>
            <a:r>
              <a:rPr lang="en-US" sz="1601" dirty="0" err="1">
                <a:latin typeface="Book Antiqua" panose="02040602050305030304" pitchFamily="18" charset="0"/>
                <a:ea typeface="Times New Roman" panose="02020603050405020304" pitchFamily="18" charset="0"/>
              </a:rPr>
              <a:t>Pagen</a:t>
            </a:r>
            <a:r>
              <a:rPr lang="en-US" sz="1601" dirty="0">
                <a:latin typeface="Book Antiqua" panose="02040602050305030304" pitchFamily="18" charset="0"/>
                <a:ea typeface="Times New Roman" panose="02020603050405020304" pitchFamily="18" charset="0"/>
              </a:rPr>
              <a:t> test. For </a:t>
            </a:r>
            <a:r>
              <a:rPr lang="en-US" sz="1601" dirty="0" err="1">
                <a:latin typeface="Book Antiqua" panose="02040602050305030304" pitchFamily="18" charset="0"/>
                <a:ea typeface="Times New Roman" panose="02020603050405020304" pitchFamily="18" charset="0"/>
              </a:rPr>
              <a:t>Goldfeld</a:t>
            </a:r>
            <a:r>
              <a:rPr lang="en-US" sz="1601" dirty="0">
                <a:latin typeface="Book Antiqua" panose="02040602050305030304" pitchFamily="18" charset="0"/>
                <a:ea typeface="Times New Roman" panose="02020603050405020304" pitchFamily="18" charset="0"/>
              </a:rPr>
              <a:t> </a:t>
            </a:r>
            <a:r>
              <a:rPr lang="en-US" sz="1601" dirty="0" err="1">
                <a:latin typeface="Book Antiqua" panose="02040602050305030304" pitchFamily="18" charset="0"/>
                <a:ea typeface="Times New Roman" panose="02020603050405020304" pitchFamily="18" charset="0"/>
              </a:rPr>
              <a:t>Quandt</a:t>
            </a:r>
            <a:r>
              <a:rPr lang="en-US" sz="1601" dirty="0">
                <a:latin typeface="Book Antiqua" panose="02040602050305030304" pitchFamily="18" charset="0"/>
                <a:ea typeface="Times New Roman" panose="02020603050405020304" pitchFamily="18" charset="0"/>
              </a:rPr>
              <a:t> test, Null hypothesis: The model is Homoscedastic</a:t>
            </a:r>
            <a:r>
              <a:rPr lang="en-IN" sz="1601" dirty="0">
                <a:latin typeface="Book Antiqua" panose="02040602050305030304" pitchFamily="18" charset="0"/>
                <a:ea typeface="Times New Roman" panose="02020603050405020304" pitchFamily="18" charset="0"/>
              </a:rPr>
              <a:t> </a:t>
            </a:r>
            <a:r>
              <a:rPr lang="en-US" sz="1601" dirty="0">
                <a:latin typeface="Book Antiqua" panose="02040602050305030304" pitchFamily="18" charset="0"/>
                <a:ea typeface="Times New Roman" panose="02020603050405020304" pitchFamily="18" charset="0"/>
              </a:rPr>
              <a:t>The value obtained is 0.99. Hence rejecting Null hypothesis shows the model is Homoscedastic.</a:t>
            </a:r>
          </a:p>
          <a:p>
            <a:pPr marL="0" indent="0" algn="just">
              <a:buNone/>
            </a:pPr>
            <a:endParaRPr lang="en-US" sz="1601" dirty="0">
              <a:latin typeface="Book Antiqua" panose="02040602050305030304" pitchFamily="18" charset="0"/>
              <a:ea typeface="Times New Roman" panose="02020603050405020304" pitchFamily="18" charset="0"/>
            </a:endParaRPr>
          </a:p>
          <a:p>
            <a:pPr marL="0" indent="0" algn="just">
              <a:buNone/>
            </a:pPr>
            <a:endParaRPr lang="en-US" sz="1601" dirty="0">
              <a:latin typeface="Book Antiqua" panose="02040602050305030304" pitchFamily="18" charset="0"/>
              <a:ea typeface="Times New Roman" panose="02020603050405020304" pitchFamily="18" charset="0"/>
            </a:endParaRPr>
          </a:p>
          <a:p>
            <a:pPr marL="0" indent="0" algn="just">
              <a:buNone/>
            </a:pPr>
            <a:endParaRPr lang="en-IN" sz="1601" dirty="0">
              <a:latin typeface="Book Antiqua" panose="02040602050305030304" pitchFamily="18" charset="0"/>
            </a:endParaRPr>
          </a:p>
        </p:txBody>
      </p:sp>
      <p:sp>
        <p:nvSpPr>
          <p:cNvPr id="5" name="Title 1">
            <a:extLst>
              <a:ext uri="{FF2B5EF4-FFF2-40B4-BE49-F238E27FC236}">
                <a16:creationId xmlns:a16="http://schemas.microsoft.com/office/drawing/2014/main" id="{6E09C986-FFB6-4C06-9B28-A422C46981BB}"/>
              </a:ext>
            </a:extLst>
          </p:cNvPr>
          <p:cNvSpPr txBox="1">
            <a:spLocks/>
          </p:cNvSpPr>
          <p:nvPr/>
        </p:nvSpPr>
        <p:spPr>
          <a:xfrm>
            <a:off x="25402" y="262824"/>
            <a:ext cx="4267201" cy="381000"/>
          </a:xfrm>
          <a:prstGeom prst="rect">
            <a:avLst/>
          </a:prstGeom>
        </p:spPr>
        <p:txBody>
          <a:bodyPr vert="horz" lIns="91440" tIns="45719" rIns="91440" bIns="4571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399" b="1" dirty="0">
                <a:latin typeface="Book Antiqua" panose="02040602050305030304" pitchFamily="18" charset="0"/>
              </a:rPr>
              <a:t>MODEL PARAMETERS</a:t>
            </a:r>
            <a:br>
              <a:rPr lang="en-IN" sz="2399" b="1" dirty="0">
                <a:latin typeface="Book Antiqua" panose="02040602050305030304" pitchFamily="18" charset="0"/>
              </a:rPr>
            </a:br>
            <a:endParaRPr lang="en-IN" sz="2399" dirty="0">
              <a:latin typeface="Times New Roman" panose="02020603050405020304" pitchFamily="18" charset="0"/>
              <a:ea typeface="Times New Roman" panose="02020603050405020304" pitchFamily="18" charset="0"/>
            </a:endParaRPr>
          </a:p>
        </p:txBody>
      </p:sp>
      <p:pic>
        <p:nvPicPr>
          <p:cNvPr id="13" name="Picture 12">
            <a:extLst>
              <a:ext uri="{FF2B5EF4-FFF2-40B4-BE49-F238E27FC236}">
                <a16:creationId xmlns:a16="http://schemas.microsoft.com/office/drawing/2014/main" id="{3D4E282D-2F29-44D0-A351-DF44BF7A4B45}"/>
              </a:ext>
            </a:extLst>
          </p:cNvPr>
          <p:cNvPicPr>
            <a:picLocks noChangeAspect="1"/>
          </p:cNvPicPr>
          <p:nvPr/>
        </p:nvPicPr>
        <p:blipFill rotWithShape="1">
          <a:blip r:embed="rId2">
            <a:extLst>
              <a:ext uri="{28A0092B-C50C-407E-A947-70E740481C1C}">
                <a14:useLocalDpi xmlns:a14="http://schemas.microsoft.com/office/drawing/2010/main" val="0"/>
              </a:ext>
            </a:extLst>
          </a:blip>
          <a:srcRect l="27501" t="33696" r="29166" b="18874"/>
          <a:stretch/>
        </p:blipFill>
        <p:spPr>
          <a:xfrm>
            <a:off x="3962456" y="578300"/>
            <a:ext cx="2663337" cy="1685538"/>
          </a:xfrm>
          <a:prstGeom prst="rect">
            <a:avLst/>
          </a:prstGeom>
        </p:spPr>
      </p:pic>
      <p:sp>
        <p:nvSpPr>
          <p:cNvPr id="14" name="Rectangle 13">
            <a:extLst>
              <a:ext uri="{FF2B5EF4-FFF2-40B4-BE49-F238E27FC236}">
                <a16:creationId xmlns:a16="http://schemas.microsoft.com/office/drawing/2014/main" id="{DDB651BF-7DE3-4337-B75A-1A10492AFF50}"/>
              </a:ext>
            </a:extLst>
          </p:cNvPr>
          <p:cNvSpPr/>
          <p:nvPr/>
        </p:nvSpPr>
        <p:spPr>
          <a:xfrm>
            <a:off x="6705600" y="927844"/>
            <a:ext cx="1748217" cy="1381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1" dirty="0">
                <a:solidFill>
                  <a:schemeClr val="tx1"/>
                </a:solidFill>
                <a:latin typeface="Book Antiqua" panose="02040602050305030304" pitchFamily="18" charset="0"/>
              </a:rPr>
              <a:t>Fig.(x) The </a:t>
            </a:r>
            <a:r>
              <a:rPr lang="en-IN" sz="1401" dirty="0" err="1">
                <a:solidFill>
                  <a:schemeClr val="tx1"/>
                </a:solidFill>
                <a:latin typeface="Book Antiqua" panose="02040602050305030304" pitchFamily="18" charset="0"/>
              </a:rPr>
              <a:t>resid</a:t>
            </a:r>
            <a:r>
              <a:rPr lang="en-IN" sz="1401" dirty="0">
                <a:solidFill>
                  <a:schemeClr val="tx1"/>
                </a:solidFill>
                <a:latin typeface="Book Antiqua" panose="02040602050305030304" pitchFamily="18" charset="0"/>
              </a:rPr>
              <a:t> plot shows the data is Normal.</a:t>
            </a:r>
          </a:p>
        </p:txBody>
      </p:sp>
      <p:pic>
        <p:nvPicPr>
          <p:cNvPr id="16" name="Picture 15">
            <a:extLst>
              <a:ext uri="{FF2B5EF4-FFF2-40B4-BE49-F238E27FC236}">
                <a16:creationId xmlns:a16="http://schemas.microsoft.com/office/drawing/2014/main" id="{931A9707-B532-4CEB-B0CC-8328B721CF23}"/>
              </a:ext>
            </a:extLst>
          </p:cNvPr>
          <p:cNvPicPr>
            <a:picLocks noChangeAspect="1"/>
          </p:cNvPicPr>
          <p:nvPr/>
        </p:nvPicPr>
        <p:blipFill rotWithShape="1">
          <a:blip r:embed="rId3">
            <a:extLst>
              <a:ext uri="{28A0092B-C50C-407E-A947-70E740481C1C}">
                <a14:useLocalDpi xmlns:a14="http://schemas.microsoft.com/office/drawing/2010/main" val="0"/>
              </a:ext>
            </a:extLst>
          </a:blip>
          <a:srcRect l="23333" t="44070" r="53056" b="28751"/>
          <a:stretch/>
        </p:blipFill>
        <p:spPr>
          <a:xfrm>
            <a:off x="4147499" y="2342067"/>
            <a:ext cx="2663337" cy="1571384"/>
          </a:xfrm>
          <a:prstGeom prst="rect">
            <a:avLst/>
          </a:prstGeom>
        </p:spPr>
      </p:pic>
      <p:sp>
        <p:nvSpPr>
          <p:cNvPr id="17" name="Rectangle 16">
            <a:extLst>
              <a:ext uri="{FF2B5EF4-FFF2-40B4-BE49-F238E27FC236}">
                <a16:creationId xmlns:a16="http://schemas.microsoft.com/office/drawing/2014/main" id="{07BEA6B2-3489-4DCD-BCB5-5F82413459B9}"/>
              </a:ext>
            </a:extLst>
          </p:cNvPr>
          <p:cNvSpPr/>
          <p:nvPr/>
        </p:nvSpPr>
        <p:spPr>
          <a:xfrm>
            <a:off x="6843488" y="2436973"/>
            <a:ext cx="1748217" cy="1381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1" dirty="0">
                <a:solidFill>
                  <a:schemeClr val="tx1"/>
                </a:solidFill>
                <a:latin typeface="Book Antiqua" panose="02040602050305030304" pitchFamily="18" charset="0"/>
              </a:rPr>
              <a:t>Fig.(xi) The scatterplot shows  randomness with zero residue axis.</a:t>
            </a:r>
          </a:p>
        </p:txBody>
      </p:sp>
      <p:sp>
        <p:nvSpPr>
          <p:cNvPr id="18" name="Slide Number Placeholder 17">
            <a:extLst>
              <a:ext uri="{FF2B5EF4-FFF2-40B4-BE49-F238E27FC236}">
                <a16:creationId xmlns:a16="http://schemas.microsoft.com/office/drawing/2014/main" id="{12EBCC9C-E90F-4F55-84E9-ADAAE74F9E25}"/>
              </a:ext>
            </a:extLst>
          </p:cNvPr>
          <p:cNvSpPr>
            <a:spLocks noGrp="1"/>
          </p:cNvSpPr>
          <p:nvPr>
            <p:ph type="sldNum" sz="quarter" idx="12"/>
          </p:nvPr>
        </p:nvSpPr>
        <p:spPr/>
        <p:txBody>
          <a:bodyPr/>
          <a:lstStyle/>
          <a:p>
            <a:fld id="{258DF75C-1349-4428-A080-E4DEDA9691AA}" type="slidenum">
              <a:rPr lang="en-US" smtClean="0"/>
              <a:t>8</a:t>
            </a:fld>
            <a:endParaRPr lang="en-US"/>
          </a:p>
        </p:txBody>
      </p:sp>
      <p:sp>
        <p:nvSpPr>
          <p:cNvPr id="9" name="Rectangle 8">
            <a:extLst>
              <a:ext uri="{FF2B5EF4-FFF2-40B4-BE49-F238E27FC236}">
                <a16:creationId xmlns:a16="http://schemas.microsoft.com/office/drawing/2014/main" id="{75141BB5-16CD-4B11-9ACD-FBECA426D44F}"/>
              </a:ext>
            </a:extLst>
          </p:cNvPr>
          <p:cNvSpPr/>
          <p:nvPr/>
        </p:nvSpPr>
        <p:spPr>
          <a:xfrm>
            <a:off x="5958741" y="1752600"/>
            <a:ext cx="667052" cy="238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Book Antiqua" panose="02040602050305030304" pitchFamily="18" charset="0"/>
              </a:rPr>
              <a:t>Fig.(x)</a:t>
            </a:r>
          </a:p>
        </p:txBody>
      </p:sp>
      <p:sp>
        <p:nvSpPr>
          <p:cNvPr id="10" name="Rectangle 9">
            <a:extLst>
              <a:ext uri="{FF2B5EF4-FFF2-40B4-BE49-F238E27FC236}">
                <a16:creationId xmlns:a16="http://schemas.microsoft.com/office/drawing/2014/main" id="{BED6791B-68FE-4CE1-BB07-422ACD010AE5}"/>
              </a:ext>
            </a:extLst>
          </p:cNvPr>
          <p:cNvSpPr/>
          <p:nvPr/>
        </p:nvSpPr>
        <p:spPr>
          <a:xfrm>
            <a:off x="5958741" y="3599744"/>
            <a:ext cx="667052" cy="238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Book Antiqua" panose="02040602050305030304" pitchFamily="18" charset="0"/>
              </a:rPr>
              <a:t>Fig.(xi)</a:t>
            </a:r>
          </a:p>
        </p:txBody>
      </p:sp>
    </p:spTree>
    <p:extLst>
      <p:ext uri="{BB962C8B-B14F-4D97-AF65-F5344CB8AC3E}">
        <p14:creationId xmlns:p14="http://schemas.microsoft.com/office/powerpoint/2010/main" val="103889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1906A-9E28-4D3F-985A-5F08887B149D}"/>
              </a:ext>
            </a:extLst>
          </p:cNvPr>
          <p:cNvSpPr>
            <a:spLocks noGrp="1"/>
          </p:cNvSpPr>
          <p:nvPr>
            <p:ph type="title"/>
          </p:nvPr>
        </p:nvSpPr>
        <p:spPr>
          <a:xfrm>
            <a:off x="-42203" y="95011"/>
            <a:ext cx="4953000" cy="347663"/>
          </a:xfrm>
        </p:spPr>
        <p:txBody>
          <a:bodyPr>
            <a:noAutofit/>
          </a:bodyPr>
          <a:lstStyle/>
          <a:p>
            <a:r>
              <a:rPr lang="en-IN" sz="2400" b="1" dirty="0">
                <a:latin typeface="Book Antiqua" panose="02040602050305030304" pitchFamily="18" charset="0"/>
              </a:rPr>
              <a:t>PERFORMANCE OF MODEL</a:t>
            </a:r>
          </a:p>
        </p:txBody>
      </p:sp>
      <p:graphicFrame>
        <p:nvGraphicFramePr>
          <p:cNvPr id="16" name="Content Placeholder 15">
            <a:extLst>
              <a:ext uri="{FF2B5EF4-FFF2-40B4-BE49-F238E27FC236}">
                <a16:creationId xmlns:a16="http://schemas.microsoft.com/office/drawing/2014/main" id="{522AD477-60E3-49E3-8BB0-B8743DAF15F9}"/>
              </a:ext>
            </a:extLst>
          </p:cNvPr>
          <p:cNvGraphicFramePr>
            <a:graphicFrameLocks noGrp="1"/>
          </p:cNvGraphicFramePr>
          <p:nvPr>
            <p:ph idx="1"/>
            <p:extLst>
              <p:ext uri="{D42A27DB-BD31-4B8C-83A1-F6EECF244321}">
                <p14:modId xmlns:p14="http://schemas.microsoft.com/office/powerpoint/2010/main" val="2867786588"/>
              </p:ext>
            </p:extLst>
          </p:nvPr>
        </p:nvGraphicFramePr>
        <p:xfrm>
          <a:off x="685799" y="500065"/>
          <a:ext cx="8077201" cy="2680347"/>
        </p:xfrm>
        <a:graphic>
          <a:graphicData uri="http://schemas.openxmlformats.org/drawingml/2006/table">
            <a:tbl>
              <a:tblPr firstRow="1" firstCol="1" bandRow="1">
                <a:tableStyleId>{5C22544A-7EE6-4342-B048-85BDC9FD1C3A}</a:tableStyleId>
              </a:tblPr>
              <a:tblGrid>
                <a:gridCol w="3451168">
                  <a:extLst>
                    <a:ext uri="{9D8B030D-6E8A-4147-A177-3AD203B41FA5}">
                      <a16:colId xmlns:a16="http://schemas.microsoft.com/office/drawing/2014/main" val="1249509594"/>
                    </a:ext>
                  </a:extLst>
                </a:gridCol>
                <a:gridCol w="807721">
                  <a:extLst>
                    <a:ext uri="{9D8B030D-6E8A-4147-A177-3AD203B41FA5}">
                      <a16:colId xmlns:a16="http://schemas.microsoft.com/office/drawing/2014/main" val="3718844369"/>
                    </a:ext>
                  </a:extLst>
                </a:gridCol>
                <a:gridCol w="1028007">
                  <a:extLst>
                    <a:ext uri="{9D8B030D-6E8A-4147-A177-3AD203B41FA5}">
                      <a16:colId xmlns:a16="http://schemas.microsoft.com/office/drawing/2014/main" val="1463422927"/>
                    </a:ext>
                  </a:extLst>
                </a:gridCol>
                <a:gridCol w="1028007">
                  <a:extLst>
                    <a:ext uri="{9D8B030D-6E8A-4147-A177-3AD203B41FA5}">
                      <a16:colId xmlns:a16="http://schemas.microsoft.com/office/drawing/2014/main" val="2443012238"/>
                    </a:ext>
                  </a:extLst>
                </a:gridCol>
                <a:gridCol w="1101437">
                  <a:extLst>
                    <a:ext uri="{9D8B030D-6E8A-4147-A177-3AD203B41FA5}">
                      <a16:colId xmlns:a16="http://schemas.microsoft.com/office/drawing/2014/main" val="3640695091"/>
                    </a:ext>
                  </a:extLst>
                </a:gridCol>
                <a:gridCol w="660861">
                  <a:extLst>
                    <a:ext uri="{9D8B030D-6E8A-4147-A177-3AD203B41FA5}">
                      <a16:colId xmlns:a16="http://schemas.microsoft.com/office/drawing/2014/main" val="572594003"/>
                    </a:ext>
                  </a:extLst>
                </a:gridCol>
              </a:tblGrid>
              <a:tr h="478727">
                <a:tc>
                  <a:txBody>
                    <a:bodyPr/>
                    <a:lstStyle/>
                    <a:p>
                      <a:pPr algn="ctr">
                        <a:lnSpc>
                          <a:spcPct val="150000"/>
                        </a:lnSpc>
                        <a:spcBef>
                          <a:spcPts val="30"/>
                        </a:spcBef>
                      </a:pPr>
                      <a:r>
                        <a:rPr lang="en-US" sz="1200" dirty="0">
                          <a:effectLst/>
                          <a:latin typeface="Book Antiqua" panose="02040602050305030304" pitchFamily="18" charset="0"/>
                        </a:rPr>
                        <a:t>Dropped insignificant features from highest order of iterations</a:t>
                      </a:r>
                      <a:endParaRPr lang="en-IN" sz="12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lnSpc>
                          <a:spcPct val="150000"/>
                        </a:lnSpc>
                        <a:spcBef>
                          <a:spcPts val="30"/>
                        </a:spcBef>
                      </a:pPr>
                      <a:r>
                        <a:rPr lang="en-US" sz="1200" dirty="0">
                          <a:effectLst/>
                          <a:latin typeface="Book Antiqua" panose="02040602050305030304" pitchFamily="18" charset="0"/>
                        </a:rPr>
                        <a:t>R2</a:t>
                      </a:r>
                      <a:endParaRPr lang="en-IN" sz="12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lnSpc>
                          <a:spcPct val="150000"/>
                        </a:lnSpc>
                        <a:spcBef>
                          <a:spcPts val="30"/>
                        </a:spcBef>
                      </a:pPr>
                      <a:r>
                        <a:rPr lang="en-US" sz="1200">
                          <a:effectLst/>
                          <a:latin typeface="Book Antiqua" panose="02040602050305030304" pitchFamily="18" charset="0"/>
                        </a:rPr>
                        <a:t>Adj.R2</a:t>
                      </a:r>
                      <a:endParaRPr lang="en-IN" sz="12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lnSpc>
                          <a:spcPct val="150000"/>
                        </a:lnSpc>
                        <a:spcBef>
                          <a:spcPts val="30"/>
                        </a:spcBef>
                      </a:pPr>
                      <a:r>
                        <a:rPr lang="en-US" sz="1200">
                          <a:effectLst/>
                          <a:latin typeface="Book Antiqua" panose="02040602050305030304" pitchFamily="18" charset="0"/>
                        </a:rPr>
                        <a:t>RMSE Test</a:t>
                      </a:r>
                      <a:endParaRPr lang="en-IN" sz="12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lnSpc>
                          <a:spcPct val="150000"/>
                        </a:lnSpc>
                        <a:spcBef>
                          <a:spcPts val="30"/>
                        </a:spcBef>
                      </a:pPr>
                      <a:r>
                        <a:rPr lang="en-US" sz="1200" dirty="0">
                          <a:effectLst/>
                          <a:latin typeface="Book Antiqua" panose="02040602050305030304" pitchFamily="18" charset="0"/>
                        </a:rPr>
                        <a:t>RMSE Train</a:t>
                      </a:r>
                      <a:endParaRPr lang="en-IN" sz="12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lnSpc>
                          <a:spcPct val="150000"/>
                        </a:lnSpc>
                        <a:spcBef>
                          <a:spcPts val="30"/>
                        </a:spcBef>
                      </a:pPr>
                      <a:r>
                        <a:rPr lang="en-US" sz="1200">
                          <a:effectLst/>
                          <a:latin typeface="Book Antiqua" panose="02040602050305030304" pitchFamily="18" charset="0"/>
                        </a:rPr>
                        <a:t>Error</a:t>
                      </a:r>
                      <a:endParaRPr lang="en-IN" sz="12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extLst>
                  <a:ext uri="{0D108BD9-81ED-4DB2-BD59-A6C34878D82A}">
                    <a16:rowId xmlns:a16="http://schemas.microsoft.com/office/drawing/2014/main" val="2132827565"/>
                  </a:ext>
                </a:extLst>
              </a:tr>
              <a:tr h="227281">
                <a:tc>
                  <a:txBody>
                    <a:bodyPr/>
                    <a:lstStyle/>
                    <a:p>
                      <a:pPr algn="ctr">
                        <a:lnSpc>
                          <a:spcPct val="150000"/>
                        </a:lnSpc>
                        <a:spcBef>
                          <a:spcPts val="30"/>
                        </a:spcBef>
                      </a:pPr>
                      <a:r>
                        <a:rPr lang="en-US" sz="1200" dirty="0">
                          <a:effectLst/>
                          <a:latin typeface="Book Antiqua" panose="02040602050305030304" pitchFamily="18" charset="0"/>
                        </a:rPr>
                        <a:t>Base Model (72 features)</a:t>
                      </a:r>
                      <a:endParaRPr lang="en-IN" sz="12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lnSpc>
                          <a:spcPct val="150000"/>
                        </a:lnSpc>
                        <a:spcBef>
                          <a:spcPts val="30"/>
                        </a:spcBef>
                      </a:pPr>
                      <a:r>
                        <a:rPr lang="en-US" sz="1200">
                          <a:effectLst/>
                          <a:latin typeface="Book Antiqua" panose="02040602050305030304" pitchFamily="18" charset="0"/>
                        </a:rPr>
                        <a:t>0.981</a:t>
                      </a:r>
                      <a:endParaRPr lang="en-IN" sz="12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lnSpc>
                          <a:spcPct val="150000"/>
                        </a:lnSpc>
                        <a:spcBef>
                          <a:spcPts val="30"/>
                        </a:spcBef>
                      </a:pPr>
                      <a:r>
                        <a:rPr lang="en-US" sz="1200">
                          <a:effectLst/>
                          <a:latin typeface="Book Antiqua" panose="02040602050305030304" pitchFamily="18" charset="0"/>
                        </a:rPr>
                        <a:t>0.979</a:t>
                      </a:r>
                      <a:endParaRPr lang="en-IN" sz="12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lnSpc>
                          <a:spcPct val="150000"/>
                        </a:lnSpc>
                        <a:spcBef>
                          <a:spcPts val="30"/>
                        </a:spcBef>
                      </a:pPr>
                      <a:r>
                        <a:rPr lang="en-US" sz="1200" dirty="0">
                          <a:effectLst/>
                          <a:latin typeface="Book Antiqua" panose="02040602050305030304" pitchFamily="18" charset="0"/>
                        </a:rPr>
                        <a:t>0.165</a:t>
                      </a:r>
                      <a:endParaRPr lang="en-IN" sz="12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lnSpc>
                          <a:spcPct val="150000"/>
                        </a:lnSpc>
                        <a:spcBef>
                          <a:spcPts val="30"/>
                        </a:spcBef>
                      </a:pPr>
                      <a:r>
                        <a:rPr lang="en-US" sz="1200">
                          <a:effectLst/>
                          <a:latin typeface="Book Antiqua" panose="02040602050305030304" pitchFamily="18" charset="0"/>
                        </a:rPr>
                        <a:t>0.135</a:t>
                      </a:r>
                      <a:endParaRPr lang="en-IN" sz="12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lnSpc>
                          <a:spcPct val="150000"/>
                        </a:lnSpc>
                        <a:spcBef>
                          <a:spcPts val="30"/>
                        </a:spcBef>
                      </a:pPr>
                      <a:r>
                        <a:rPr lang="en-US" sz="1200">
                          <a:effectLst/>
                          <a:latin typeface="Book Antiqua" panose="02040602050305030304" pitchFamily="18" charset="0"/>
                        </a:rPr>
                        <a:t>3%</a:t>
                      </a:r>
                      <a:endParaRPr lang="en-IN" sz="12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extLst>
                  <a:ext uri="{0D108BD9-81ED-4DB2-BD59-A6C34878D82A}">
                    <a16:rowId xmlns:a16="http://schemas.microsoft.com/office/drawing/2014/main" val="4173874627"/>
                  </a:ext>
                </a:extLst>
              </a:tr>
              <a:tr h="227281">
                <a:tc>
                  <a:txBody>
                    <a:bodyPr/>
                    <a:lstStyle/>
                    <a:p>
                      <a:pPr algn="ctr">
                        <a:lnSpc>
                          <a:spcPct val="150000"/>
                        </a:lnSpc>
                        <a:spcBef>
                          <a:spcPts val="30"/>
                        </a:spcBef>
                      </a:pPr>
                      <a:r>
                        <a:rPr lang="en-US" sz="1200" dirty="0">
                          <a:effectLst/>
                          <a:latin typeface="Book Antiqua" panose="02040602050305030304" pitchFamily="18" charset="0"/>
                        </a:rPr>
                        <a:t>1</a:t>
                      </a:r>
                      <a:r>
                        <a:rPr lang="en-US" sz="1200" baseline="30000" dirty="0">
                          <a:effectLst/>
                          <a:latin typeface="Book Antiqua" panose="02040602050305030304" pitchFamily="18" charset="0"/>
                        </a:rPr>
                        <a:t>st</a:t>
                      </a:r>
                      <a:r>
                        <a:rPr lang="en-US" sz="1200" dirty="0">
                          <a:effectLst/>
                          <a:latin typeface="Book Antiqua" panose="02040602050305030304" pitchFamily="18" charset="0"/>
                        </a:rPr>
                        <a:t> iteration</a:t>
                      </a:r>
                      <a:r>
                        <a:rPr lang="en-IN" sz="1200" dirty="0">
                          <a:effectLst/>
                          <a:latin typeface="Book Antiqua" panose="02040602050305030304" pitchFamily="18" charset="0"/>
                        </a:rPr>
                        <a:t> </a:t>
                      </a:r>
                      <a:r>
                        <a:rPr lang="en-US" sz="1200" dirty="0">
                          <a:effectLst/>
                          <a:latin typeface="Book Antiqua" panose="02040602050305030304" pitchFamily="18" charset="0"/>
                        </a:rPr>
                        <a:t>(</a:t>
                      </a:r>
                      <a:r>
                        <a:rPr lang="en-US" sz="1200" dirty="0" err="1">
                          <a:effectLst/>
                          <a:latin typeface="Book Antiqua" panose="02040602050305030304" pitchFamily="18" charset="0"/>
                        </a:rPr>
                        <a:t>ef_regulation_labor_bargain</a:t>
                      </a:r>
                      <a:r>
                        <a:rPr lang="en-US" sz="1200" dirty="0">
                          <a:effectLst/>
                          <a:latin typeface="Book Antiqua" panose="02040602050305030304" pitchFamily="18" charset="0"/>
                        </a:rPr>
                        <a:t>)</a:t>
                      </a:r>
                      <a:endParaRPr lang="en-IN" sz="12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lnSpc>
                          <a:spcPct val="150000"/>
                        </a:lnSpc>
                        <a:spcBef>
                          <a:spcPts val="30"/>
                        </a:spcBef>
                      </a:pPr>
                      <a:r>
                        <a:rPr lang="en-US" sz="1200">
                          <a:effectLst/>
                          <a:latin typeface="Book Antiqua" panose="02040602050305030304" pitchFamily="18" charset="0"/>
                        </a:rPr>
                        <a:t>0.981</a:t>
                      </a:r>
                      <a:endParaRPr lang="en-IN" sz="12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lnSpc>
                          <a:spcPct val="150000"/>
                        </a:lnSpc>
                        <a:spcBef>
                          <a:spcPts val="30"/>
                        </a:spcBef>
                      </a:pPr>
                      <a:r>
                        <a:rPr lang="en-US" sz="1200">
                          <a:effectLst/>
                          <a:latin typeface="Book Antiqua" panose="02040602050305030304" pitchFamily="18" charset="0"/>
                        </a:rPr>
                        <a:t>0.979</a:t>
                      </a:r>
                      <a:endParaRPr lang="en-IN" sz="12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lnSpc>
                          <a:spcPct val="150000"/>
                        </a:lnSpc>
                        <a:spcBef>
                          <a:spcPts val="30"/>
                        </a:spcBef>
                      </a:pPr>
                      <a:r>
                        <a:rPr lang="en-US" sz="1200">
                          <a:effectLst/>
                          <a:latin typeface="Book Antiqua" panose="02040602050305030304" pitchFamily="18" charset="0"/>
                        </a:rPr>
                        <a:t>0.165</a:t>
                      </a:r>
                      <a:endParaRPr lang="en-IN" sz="12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lnSpc>
                          <a:spcPct val="150000"/>
                        </a:lnSpc>
                        <a:spcBef>
                          <a:spcPts val="30"/>
                        </a:spcBef>
                      </a:pPr>
                      <a:r>
                        <a:rPr lang="en-US" sz="1200">
                          <a:effectLst/>
                          <a:latin typeface="Book Antiqua" panose="02040602050305030304" pitchFamily="18" charset="0"/>
                        </a:rPr>
                        <a:t>0.135</a:t>
                      </a:r>
                      <a:endParaRPr lang="en-IN" sz="12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lnSpc>
                          <a:spcPct val="150000"/>
                        </a:lnSpc>
                        <a:spcBef>
                          <a:spcPts val="30"/>
                        </a:spcBef>
                      </a:pPr>
                      <a:r>
                        <a:rPr lang="en-US" sz="1200">
                          <a:effectLst/>
                          <a:latin typeface="Book Antiqua" panose="02040602050305030304" pitchFamily="18" charset="0"/>
                        </a:rPr>
                        <a:t>3%</a:t>
                      </a:r>
                      <a:endParaRPr lang="en-IN" sz="12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extLst>
                  <a:ext uri="{0D108BD9-81ED-4DB2-BD59-A6C34878D82A}">
                    <a16:rowId xmlns:a16="http://schemas.microsoft.com/office/drawing/2014/main" val="2920234342"/>
                  </a:ext>
                </a:extLst>
              </a:tr>
              <a:tr h="416219">
                <a:tc>
                  <a:txBody>
                    <a:bodyPr/>
                    <a:lstStyle/>
                    <a:p>
                      <a:pPr algn="ctr">
                        <a:lnSpc>
                          <a:spcPct val="150000"/>
                        </a:lnSpc>
                        <a:spcBef>
                          <a:spcPts val="30"/>
                        </a:spcBef>
                      </a:pPr>
                      <a:r>
                        <a:rPr lang="en-US" sz="1200" dirty="0">
                          <a:effectLst/>
                          <a:latin typeface="Book Antiqua" panose="02040602050305030304" pitchFamily="18" charset="0"/>
                        </a:rPr>
                        <a:t>2</a:t>
                      </a:r>
                      <a:r>
                        <a:rPr lang="en-US" sz="1200" baseline="30000" dirty="0">
                          <a:effectLst/>
                          <a:latin typeface="Book Antiqua" panose="02040602050305030304" pitchFamily="18" charset="0"/>
                        </a:rPr>
                        <a:t>nd</a:t>
                      </a:r>
                      <a:r>
                        <a:rPr lang="en-US" sz="1200" dirty="0">
                          <a:effectLst/>
                          <a:latin typeface="Book Antiqua" panose="02040602050305030304" pitchFamily="18" charset="0"/>
                        </a:rPr>
                        <a:t> iteration (</a:t>
                      </a:r>
                      <a:r>
                        <a:rPr lang="en-US" sz="1200" dirty="0" err="1">
                          <a:effectLst/>
                          <a:latin typeface="Book Antiqua" panose="02040602050305030304" pitchFamily="18" charset="0"/>
                        </a:rPr>
                        <a:t>pf_ss_disapperances_injuries</a:t>
                      </a:r>
                      <a:r>
                        <a:rPr lang="en-US" sz="1200" dirty="0">
                          <a:effectLst/>
                          <a:latin typeface="Book Antiqua" panose="02040602050305030304" pitchFamily="18" charset="0"/>
                        </a:rPr>
                        <a:t>)</a:t>
                      </a:r>
                      <a:endParaRPr lang="en-IN" sz="12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lnSpc>
                          <a:spcPct val="150000"/>
                        </a:lnSpc>
                        <a:spcBef>
                          <a:spcPts val="30"/>
                        </a:spcBef>
                      </a:pPr>
                      <a:r>
                        <a:rPr lang="en-US" sz="1200">
                          <a:effectLst/>
                          <a:latin typeface="Book Antiqua" panose="02040602050305030304" pitchFamily="18" charset="0"/>
                        </a:rPr>
                        <a:t>0.981</a:t>
                      </a:r>
                      <a:endParaRPr lang="en-IN" sz="12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lnSpc>
                          <a:spcPct val="150000"/>
                        </a:lnSpc>
                        <a:spcBef>
                          <a:spcPts val="30"/>
                        </a:spcBef>
                      </a:pPr>
                      <a:r>
                        <a:rPr lang="en-US" sz="1200">
                          <a:effectLst/>
                          <a:latin typeface="Book Antiqua" panose="02040602050305030304" pitchFamily="18" charset="0"/>
                        </a:rPr>
                        <a:t>0.979</a:t>
                      </a:r>
                      <a:endParaRPr lang="en-IN" sz="12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lnSpc>
                          <a:spcPct val="150000"/>
                        </a:lnSpc>
                        <a:spcBef>
                          <a:spcPts val="30"/>
                        </a:spcBef>
                      </a:pPr>
                      <a:r>
                        <a:rPr lang="en-US" sz="1200" dirty="0">
                          <a:effectLst/>
                          <a:latin typeface="Book Antiqua" panose="02040602050305030304" pitchFamily="18" charset="0"/>
                        </a:rPr>
                        <a:t>0.164</a:t>
                      </a:r>
                      <a:endParaRPr lang="en-IN" sz="12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lnSpc>
                          <a:spcPct val="150000"/>
                        </a:lnSpc>
                        <a:spcBef>
                          <a:spcPts val="30"/>
                        </a:spcBef>
                      </a:pPr>
                      <a:r>
                        <a:rPr lang="en-US" sz="1200" dirty="0">
                          <a:effectLst/>
                          <a:latin typeface="Book Antiqua" panose="02040602050305030304" pitchFamily="18" charset="0"/>
                        </a:rPr>
                        <a:t>0.135</a:t>
                      </a:r>
                      <a:endParaRPr lang="en-IN" sz="12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lnSpc>
                          <a:spcPct val="150000"/>
                        </a:lnSpc>
                        <a:spcBef>
                          <a:spcPts val="30"/>
                        </a:spcBef>
                      </a:pPr>
                      <a:r>
                        <a:rPr lang="en-US" sz="1200">
                          <a:effectLst/>
                          <a:latin typeface="Book Antiqua" panose="02040602050305030304" pitchFamily="18" charset="0"/>
                        </a:rPr>
                        <a:t>2.9%</a:t>
                      </a:r>
                      <a:endParaRPr lang="en-IN" sz="12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extLst>
                  <a:ext uri="{0D108BD9-81ED-4DB2-BD59-A6C34878D82A}">
                    <a16:rowId xmlns:a16="http://schemas.microsoft.com/office/drawing/2014/main" val="1259612129"/>
                  </a:ext>
                </a:extLst>
              </a:tr>
              <a:tr h="416219">
                <a:tc>
                  <a:txBody>
                    <a:bodyPr/>
                    <a:lstStyle/>
                    <a:p>
                      <a:pPr algn="ctr">
                        <a:lnSpc>
                          <a:spcPct val="150000"/>
                        </a:lnSpc>
                        <a:spcBef>
                          <a:spcPts val="30"/>
                        </a:spcBef>
                      </a:pPr>
                      <a:r>
                        <a:rPr lang="en-US" sz="1200" dirty="0">
                          <a:effectLst/>
                          <a:latin typeface="Book Antiqua" panose="02040602050305030304" pitchFamily="18" charset="0"/>
                        </a:rPr>
                        <a:t>3</a:t>
                      </a:r>
                      <a:r>
                        <a:rPr lang="en-US" sz="1200" baseline="30000" dirty="0">
                          <a:effectLst/>
                          <a:latin typeface="Book Antiqua" panose="02040602050305030304" pitchFamily="18" charset="0"/>
                        </a:rPr>
                        <a:t>rd</a:t>
                      </a:r>
                      <a:r>
                        <a:rPr lang="en-US" sz="1200" dirty="0">
                          <a:effectLst/>
                          <a:latin typeface="Book Antiqua" panose="02040602050305030304" pitchFamily="18" charset="0"/>
                        </a:rPr>
                        <a:t> iteration</a:t>
                      </a:r>
                      <a:r>
                        <a:rPr lang="en-IN" sz="1200" dirty="0">
                          <a:effectLst/>
                          <a:latin typeface="Book Antiqua" panose="02040602050305030304" pitchFamily="18" charset="0"/>
                        </a:rPr>
                        <a:t> </a:t>
                      </a:r>
                      <a:r>
                        <a:rPr lang="en-US" sz="1200" dirty="0">
                          <a:effectLst/>
                          <a:latin typeface="Book Antiqua" panose="02040602050305030304" pitchFamily="18" charset="0"/>
                        </a:rPr>
                        <a:t>(</a:t>
                      </a:r>
                      <a:r>
                        <a:rPr lang="en-US" sz="1200" dirty="0" err="1">
                          <a:effectLst/>
                          <a:latin typeface="Book Antiqua" panose="02040602050305030304" pitchFamily="18" charset="0"/>
                        </a:rPr>
                        <a:t>ef_regualation_credit_interest</a:t>
                      </a:r>
                      <a:r>
                        <a:rPr lang="en-US" sz="1200" dirty="0">
                          <a:effectLst/>
                          <a:latin typeface="Book Antiqua" panose="02040602050305030304" pitchFamily="18" charset="0"/>
                        </a:rPr>
                        <a:t>)</a:t>
                      </a:r>
                      <a:endParaRPr lang="en-IN" sz="12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lnSpc>
                          <a:spcPct val="150000"/>
                        </a:lnSpc>
                        <a:spcBef>
                          <a:spcPts val="30"/>
                        </a:spcBef>
                      </a:pPr>
                      <a:r>
                        <a:rPr lang="en-US" sz="1200" dirty="0">
                          <a:effectLst/>
                          <a:latin typeface="Book Antiqua" panose="02040602050305030304" pitchFamily="18" charset="0"/>
                        </a:rPr>
                        <a:t>0.981</a:t>
                      </a:r>
                      <a:endParaRPr lang="en-IN" sz="12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lnSpc>
                          <a:spcPct val="150000"/>
                        </a:lnSpc>
                        <a:spcBef>
                          <a:spcPts val="30"/>
                        </a:spcBef>
                      </a:pPr>
                      <a:r>
                        <a:rPr lang="en-US" sz="1200" dirty="0">
                          <a:effectLst/>
                          <a:latin typeface="Book Antiqua" panose="02040602050305030304" pitchFamily="18" charset="0"/>
                        </a:rPr>
                        <a:t>0.979</a:t>
                      </a:r>
                      <a:endParaRPr lang="en-IN" sz="12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lnSpc>
                          <a:spcPct val="150000"/>
                        </a:lnSpc>
                        <a:spcBef>
                          <a:spcPts val="30"/>
                        </a:spcBef>
                      </a:pPr>
                      <a:r>
                        <a:rPr lang="en-US" sz="1200">
                          <a:effectLst/>
                          <a:latin typeface="Book Antiqua" panose="02040602050305030304" pitchFamily="18" charset="0"/>
                        </a:rPr>
                        <a:t>0.164</a:t>
                      </a:r>
                      <a:endParaRPr lang="en-IN" sz="12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lnSpc>
                          <a:spcPct val="150000"/>
                        </a:lnSpc>
                        <a:spcBef>
                          <a:spcPts val="30"/>
                        </a:spcBef>
                      </a:pPr>
                      <a:r>
                        <a:rPr lang="en-US" sz="1200" dirty="0">
                          <a:effectLst/>
                          <a:latin typeface="Book Antiqua" panose="02040602050305030304" pitchFamily="18" charset="0"/>
                        </a:rPr>
                        <a:t>0.135</a:t>
                      </a:r>
                      <a:endParaRPr lang="en-IN" sz="12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lnSpc>
                          <a:spcPct val="150000"/>
                        </a:lnSpc>
                        <a:spcBef>
                          <a:spcPts val="30"/>
                        </a:spcBef>
                      </a:pPr>
                      <a:r>
                        <a:rPr lang="en-US" sz="1200">
                          <a:effectLst/>
                          <a:latin typeface="Book Antiqua" panose="02040602050305030304" pitchFamily="18" charset="0"/>
                        </a:rPr>
                        <a:t>2.9%</a:t>
                      </a:r>
                      <a:endParaRPr lang="en-IN" sz="12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extLst>
                  <a:ext uri="{0D108BD9-81ED-4DB2-BD59-A6C34878D82A}">
                    <a16:rowId xmlns:a16="http://schemas.microsoft.com/office/drawing/2014/main" val="165431848"/>
                  </a:ext>
                </a:extLst>
              </a:tr>
              <a:tr h="478727">
                <a:tc>
                  <a:txBody>
                    <a:bodyPr/>
                    <a:lstStyle/>
                    <a:p>
                      <a:pPr algn="ctr">
                        <a:lnSpc>
                          <a:spcPct val="150000"/>
                        </a:lnSpc>
                        <a:spcBef>
                          <a:spcPts val="30"/>
                        </a:spcBef>
                      </a:pPr>
                      <a:r>
                        <a:rPr lang="en-US" sz="1200" dirty="0">
                          <a:effectLst/>
                          <a:latin typeface="Book Antiqua" panose="02040602050305030304" pitchFamily="18" charset="0"/>
                        </a:rPr>
                        <a:t>Final iteration</a:t>
                      </a:r>
                      <a:r>
                        <a:rPr lang="en-IN" sz="1200" dirty="0">
                          <a:effectLst/>
                          <a:latin typeface="Book Antiqua" panose="02040602050305030304" pitchFamily="18" charset="0"/>
                        </a:rPr>
                        <a:t> </a:t>
                      </a:r>
                      <a:r>
                        <a:rPr lang="en-US" sz="1200" dirty="0">
                          <a:effectLst/>
                          <a:latin typeface="Book Antiqua" panose="02040602050305030304" pitchFamily="18" charset="0"/>
                        </a:rPr>
                        <a:t>(dropping remaining 23 insignificant columns)</a:t>
                      </a:r>
                      <a:endParaRPr lang="en-IN" sz="12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lnSpc>
                          <a:spcPct val="150000"/>
                        </a:lnSpc>
                        <a:spcBef>
                          <a:spcPts val="30"/>
                        </a:spcBef>
                      </a:pPr>
                      <a:r>
                        <a:rPr lang="en-US" sz="1200" dirty="0">
                          <a:effectLst/>
                          <a:latin typeface="Book Antiqua" panose="02040602050305030304" pitchFamily="18" charset="0"/>
                        </a:rPr>
                        <a:t>0.980</a:t>
                      </a:r>
                      <a:endParaRPr lang="en-IN" sz="12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lnSpc>
                          <a:spcPct val="150000"/>
                        </a:lnSpc>
                        <a:spcBef>
                          <a:spcPts val="30"/>
                        </a:spcBef>
                      </a:pPr>
                      <a:r>
                        <a:rPr lang="en-US" sz="1200" dirty="0">
                          <a:effectLst/>
                          <a:latin typeface="Book Antiqua" panose="02040602050305030304" pitchFamily="18" charset="0"/>
                        </a:rPr>
                        <a:t>0.979</a:t>
                      </a:r>
                      <a:endParaRPr lang="en-IN" sz="12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lnSpc>
                          <a:spcPct val="150000"/>
                        </a:lnSpc>
                        <a:spcBef>
                          <a:spcPts val="30"/>
                        </a:spcBef>
                      </a:pPr>
                      <a:r>
                        <a:rPr lang="en-US" sz="1200" dirty="0">
                          <a:effectLst/>
                          <a:latin typeface="Book Antiqua" panose="02040602050305030304" pitchFamily="18" charset="0"/>
                        </a:rPr>
                        <a:t>0.167</a:t>
                      </a:r>
                      <a:endParaRPr lang="en-IN" sz="12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lnSpc>
                          <a:spcPct val="150000"/>
                        </a:lnSpc>
                        <a:spcBef>
                          <a:spcPts val="30"/>
                        </a:spcBef>
                      </a:pPr>
                      <a:r>
                        <a:rPr lang="en-US" sz="1200" dirty="0">
                          <a:effectLst/>
                          <a:latin typeface="Book Antiqua" panose="02040602050305030304" pitchFamily="18" charset="0"/>
                        </a:rPr>
                        <a:t>0.137</a:t>
                      </a:r>
                      <a:endParaRPr lang="en-IN" sz="12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tc>
                  <a:txBody>
                    <a:bodyPr/>
                    <a:lstStyle/>
                    <a:p>
                      <a:pPr algn="ctr">
                        <a:lnSpc>
                          <a:spcPct val="150000"/>
                        </a:lnSpc>
                        <a:spcBef>
                          <a:spcPts val="30"/>
                        </a:spcBef>
                      </a:pPr>
                      <a:r>
                        <a:rPr lang="en-US" sz="1200" dirty="0">
                          <a:effectLst/>
                          <a:latin typeface="Book Antiqua" panose="02040602050305030304" pitchFamily="18" charset="0"/>
                        </a:rPr>
                        <a:t>2.9%</a:t>
                      </a:r>
                      <a:endParaRPr lang="en-IN" sz="12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79" marR="68579" marT="0" marB="0"/>
                </a:tc>
                <a:extLst>
                  <a:ext uri="{0D108BD9-81ED-4DB2-BD59-A6C34878D82A}">
                    <a16:rowId xmlns:a16="http://schemas.microsoft.com/office/drawing/2014/main" val="3514008034"/>
                  </a:ext>
                </a:extLst>
              </a:tr>
              <a:tr h="311717">
                <a:tc>
                  <a:txBody>
                    <a:bodyPr/>
                    <a:lstStyle/>
                    <a:p>
                      <a:pPr algn="ctr">
                        <a:lnSpc>
                          <a:spcPct val="150000"/>
                        </a:lnSpc>
                        <a:spcBef>
                          <a:spcPts val="30"/>
                        </a:spcBef>
                      </a:pPr>
                      <a:r>
                        <a:rPr lang="en-IN" sz="1200" dirty="0">
                          <a:effectLst/>
                          <a:latin typeface="Book Antiqua" panose="02040602050305030304" pitchFamily="18" charset="0"/>
                          <a:ea typeface="Times New Roman" panose="02020603050405020304" pitchFamily="18" charset="0"/>
                          <a:cs typeface="Times New Roman" panose="02020603050405020304" pitchFamily="18" charset="0"/>
                        </a:rPr>
                        <a:t>Final Model (Top 30 significant features)</a:t>
                      </a:r>
                    </a:p>
                  </a:txBody>
                  <a:tcPr marL="68579" marR="68579" marT="0" marB="0"/>
                </a:tc>
                <a:tc>
                  <a:txBody>
                    <a:bodyPr/>
                    <a:lstStyle/>
                    <a:p>
                      <a:pPr algn="ctr">
                        <a:lnSpc>
                          <a:spcPct val="150000"/>
                        </a:lnSpc>
                        <a:spcBef>
                          <a:spcPts val="30"/>
                        </a:spcBef>
                      </a:pPr>
                      <a:r>
                        <a:rPr lang="en-IN" sz="1200" dirty="0">
                          <a:effectLst/>
                          <a:latin typeface="Book Antiqua" panose="02040602050305030304" pitchFamily="18" charset="0"/>
                          <a:ea typeface="Times New Roman" panose="02020603050405020304" pitchFamily="18" charset="0"/>
                          <a:cs typeface="Times New Roman" panose="02020603050405020304" pitchFamily="18" charset="0"/>
                        </a:rPr>
                        <a:t>0.982</a:t>
                      </a:r>
                    </a:p>
                  </a:txBody>
                  <a:tcPr marL="68579" marR="68579" marT="0" marB="0"/>
                </a:tc>
                <a:tc>
                  <a:txBody>
                    <a:bodyPr/>
                    <a:lstStyle/>
                    <a:p>
                      <a:pPr algn="ctr">
                        <a:lnSpc>
                          <a:spcPct val="150000"/>
                        </a:lnSpc>
                        <a:spcBef>
                          <a:spcPts val="30"/>
                        </a:spcBef>
                      </a:pPr>
                      <a:r>
                        <a:rPr lang="en-IN" sz="1200" dirty="0">
                          <a:effectLst/>
                          <a:latin typeface="Book Antiqua" panose="02040602050305030304" pitchFamily="18" charset="0"/>
                          <a:ea typeface="Times New Roman" panose="02020603050405020304" pitchFamily="18" charset="0"/>
                          <a:cs typeface="Times New Roman" panose="02020603050405020304" pitchFamily="18" charset="0"/>
                        </a:rPr>
                        <a:t>0.981</a:t>
                      </a:r>
                    </a:p>
                  </a:txBody>
                  <a:tcPr marL="68579" marR="68579" marT="0" marB="0"/>
                </a:tc>
                <a:tc>
                  <a:txBody>
                    <a:bodyPr/>
                    <a:lstStyle/>
                    <a:p>
                      <a:pPr algn="ctr">
                        <a:lnSpc>
                          <a:spcPct val="150000"/>
                        </a:lnSpc>
                        <a:spcBef>
                          <a:spcPts val="30"/>
                        </a:spcBef>
                      </a:pPr>
                      <a:r>
                        <a:rPr lang="en-IN" sz="1200" dirty="0">
                          <a:effectLst/>
                          <a:latin typeface="Book Antiqua" panose="02040602050305030304" pitchFamily="18" charset="0"/>
                          <a:ea typeface="Times New Roman" panose="02020603050405020304" pitchFamily="18" charset="0"/>
                          <a:cs typeface="Times New Roman" panose="02020603050405020304" pitchFamily="18" charset="0"/>
                        </a:rPr>
                        <a:t>0.272</a:t>
                      </a:r>
                    </a:p>
                  </a:txBody>
                  <a:tcPr marL="68579" marR="68579" marT="0" marB="0"/>
                </a:tc>
                <a:tc>
                  <a:txBody>
                    <a:bodyPr/>
                    <a:lstStyle/>
                    <a:p>
                      <a:pPr algn="ctr">
                        <a:lnSpc>
                          <a:spcPct val="150000"/>
                        </a:lnSpc>
                        <a:spcBef>
                          <a:spcPts val="30"/>
                        </a:spcBef>
                      </a:pPr>
                      <a:r>
                        <a:rPr lang="en-IN" sz="1200" dirty="0">
                          <a:effectLst/>
                          <a:latin typeface="Book Antiqua" panose="02040602050305030304" pitchFamily="18" charset="0"/>
                          <a:ea typeface="Times New Roman" panose="02020603050405020304" pitchFamily="18" charset="0"/>
                          <a:cs typeface="Times New Roman" panose="02020603050405020304" pitchFamily="18" charset="0"/>
                        </a:rPr>
                        <a:t>0.293</a:t>
                      </a:r>
                    </a:p>
                  </a:txBody>
                  <a:tcPr marL="68579" marR="68579" marT="0" marB="0"/>
                </a:tc>
                <a:tc>
                  <a:txBody>
                    <a:bodyPr/>
                    <a:lstStyle/>
                    <a:p>
                      <a:pPr algn="ctr">
                        <a:lnSpc>
                          <a:spcPct val="150000"/>
                        </a:lnSpc>
                        <a:spcBef>
                          <a:spcPts val="30"/>
                        </a:spcBef>
                      </a:pPr>
                      <a:r>
                        <a:rPr lang="en-IN" sz="1200" dirty="0">
                          <a:effectLst/>
                          <a:latin typeface="Book Antiqua" panose="02040602050305030304" pitchFamily="18" charset="0"/>
                          <a:ea typeface="Times New Roman" panose="02020603050405020304" pitchFamily="18" charset="0"/>
                          <a:cs typeface="Times New Roman" panose="02020603050405020304" pitchFamily="18" charset="0"/>
                        </a:rPr>
                        <a:t>2%</a:t>
                      </a:r>
                    </a:p>
                  </a:txBody>
                  <a:tcPr marL="68579" marR="68579" marT="0" marB="0"/>
                </a:tc>
                <a:extLst>
                  <a:ext uri="{0D108BD9-81ED-4DB2-BD59-A6C34878D82A}">
                    <a16:rowId xmlns:a16="http://schemas.microsoft.com/office/drawing/2014/main" val="3515182176"/>
                  </a:ext>
                </a:extLst>
              </a:tr>
            </a:tbl>
          </a:graphicData>
        </a:graphic>
      </p:graphicFrame>
      <p:sp>
        <p:nvSpPr>
          <p:cNvPr id="17" name="Title 1">
            <a:extLst>
              <a:ext uri="{FF2B5EF4-FFF2-40B4-BE49-F238E27FC236}">
                <a16:creationId xmlns:a16="http://schemas.microsoft.com/office/drawing/2014/main" id="{0CBB86AE-96D3-4957-81CA-E0008287EBFB}"/>
              </a:ext>
            </a:extLst>
          </p:cNvPr>
          <p:cNvSpPr txBox="1">
            <a:spLocks/>
          </p:cNvSpPr>
          <p:nvPr/>
        </p:nvSpPr>
        <p:spPr>
          <a:xfrm>
            <a:off x="190499" y="3429000"/>
            <a:ext cx="2133600" cy="533400"/>
          </a:xfrm>
          <a:prstGeom prst="rect">
            <a:avLst/>
          </a:prstGeom>
        </p:spPr>
        <p:txBody>
          <a:bodyPr vert="horz" lIns="91440" tIns="45719" rIns="91440" bIns="4571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400" b="1" dirty="0">
                <a:latin typeface="Book Antiqua" panose="02040602050305030304" pitchFamily="18" charset="0"/>
              </a:rPr>
              <a:t>INFERENCE</a:t>
            </a:r>
          </a:p>
        </p:txBody>
      </p:sp>
      <p:sp>
        <p:nvSpPr>
          <p:cNvPr id="18" name="Content Placeholder 2">
            <a:extLst>
              <a:ext uri="{FF2B5EF4-FFF2-40B4-BE49-F238E27FC236}">
                <a16:creationId xmlns:a16="http://schemas.microsoft.com/office/drawing/2014/main" id="{A0D365E7-4F37-4A1C-AD57-BE5F5F753752}"/>
              </a:ext>
            </a:extLst>
          </p:cNvPr>
          <p:cNvSpPr txBox="1">
            <a:spLocks/>
          </p:cNvSpPr>
          <p:nvPr/>
        </p:nvSpPr>
        <p:spPr>
          <a:xfrm>
            <a:off x="533400" y="4572000"/>
            <a:ext cx="2133600" cy="685800"/>
          </a:xfrm>
          <a:prstGeom prst="rect">
            <a:avLst/>
          </a:prstGeom>
        </p:spPr>
        <p:txBody>
          <a:bodyPr vert="horz" lIns="91440" tIns="45719" rIns="91440" bIns="45719"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30"/>
              </a:spcBef>
              <a:buNone/>
            </a:pPr>
            <a:r>
              <a:rPr lang="en-IN" sz="1400" dirty="0">
                <a:solidFill>
                  <a:schemeClr val="tx1"/>
                </a:solidFill>
                <a:latin typeface="Book Antiqua" panose="02040602050305030304" pitchFamily="18" charset="0"/>
              </a:rPr>
              <a:t>Fig.(xii) </a:t>
            </a:r>
            <a:r>
              <a:rPr lang="en-US" sz="1400" dirty="0">
                <a:latin typeface="Book Antiqua" panose="02040602050305030304" pitchFamily="18" charset="0"/>
                <a:ea typeface="Times New Roman" panose="02020603050405020304" pitchFamily="18" charset="0"/>
              </a:rPr>
              <a:t>The top 30 significant features for the final model </a:t>
            </a:r>
          </a:p>
          <a:p>
            <a:pPr marL="0" indent="0" algn="ctr">
              <a:spcBef>
                <a:spcPts val="30"/>
              </a:spcBef>
              <a:buNone/>
            </a:pPr>
            <a:endParaRPr lang="en-US" sz="1400" dirty="0">
              <a:latin typeface="Book Antiqua" panose="02040602050305030304" pitchFamily="18" charset="0"/>
              <a:ea typeface="Times New Roman" panose="02020603050405020304" pitchFamily="18" charset="0"/>
            </a:endParaRPr>
          </a:p>
        </p:txBody>
      </p:sp>
      <p:pic>
        <p:nvPicPr>
          <p:cNvPr id="23" name="Picture 22">
            <a:extLst>
              <a:ext uri="{FF2B5EF4-FFF2-40B4-BE49-F238E27FC236}">
                <a16:creationId xmlns:a16="http://schemas.microsoft.com/office/drawing/2014/main" id="{39B8F720-CD5D-42D2-B3BF-CC2727A34F6D}"/>
              </a:ext>
            </a:extLst>
          </p:cNvPr>
          <p:cNvPicPr>
            <a:picLocks noChangeAspect="1"/>
          </p:cNvPicPr>
          <p:nvPr/>
        </p:nvPicPr>
        <p:blipFill rotWithShape="1">
          <a:blip r:embed="rId2">
            <a:extLst>
              <a:ext uri="{28A0092B-C50C-407E-A947-70E740481C1C}">
                <a14:useLocalDpi xmlns:a14="http://schemas.microsoft.com/office/drawing/2010/main" val="0"/>
              </a:ext>
            </a:extLst>
          </a:blip>
          <a:srcRect l="10000" r="13333"/>
          <a:stretch/>
        </p:blipFill>
        <p:spPr>
          <a:xfrm>
            <a:off x="2570286" y="3173355"/>
            <a:ext cx="6573714" cy="3684644"/>
          </a:xfrm>
          <a:prstGeom prst="rect">
            <a:avLst/>
          </a:prstGeom>
        </p:spPr>
      </p:pic>
      <p:sp>
        <p:nvSpPr>
          <p:cNvPr id="24" name="Slide Number Placeholder 23">
            <a:extLst>
              <a:ext uri="{FF2B5EF4-FFF2-40B4-BE49-F238E27FC236}">
                <a16:creationId xmlns:a16="http://schemas.microsoft.com/office/drawing/2014/main" id="{937F36AE-A2CD-452A-9D97-F6A26CF739B1}"/>
              </a:ext>
            </a:extLst>
          </p:cNvPr>
          <p:cNvSpPr>
            <a:spLocks noGrp="1"/>
          </p:cNvSpPr>
          <p:nvPr>
            <p:ph type="sldNum" sz="quarter" idx="12"/>
          </p:nvPr>
        </p:nvSpPr>
        <p:spPr/>
        <p:txBody>
          <a:bodyPr/>
          <a:lstStyle/>
          <a:p>
            <a:fld id="{258DF75C-1349-4428-A080-E4DEDA9691AA}" type="slidenum">
              <a:rPr lang="en-US" smtClean="0"/>
              <a:t>9</a:t>
            </a:fld>
            <a:endParaRPr lang="en-US"/>
          </a:p>
        </p:txBody>
      </p:sp>
      <p:sp>
        <p:nvSpPr>
          <p:cNvPr id="8" name="Rectangle 7">
            <a:extLst>
              <a:ext uri="{FF2B5EF4-FFF2-40B4-BE49-F238E27FC236}">
                <a16:creationId xmlns:a16="http://schemas.microsoft.com/office/drawing/2014/main" id="{21317C84-1585-4EA8-83A4-9A8A46864AAA}"/>
              </a:ext>
            </a:extLst>
          </p:cNvPr>
          <p:cNvSpPr/>
          <p:nvPr/>
        </p:nvSpPr>
        <p:spPr>
          <a:xfrm>
            <a:off x="7620004" y="6219836"/>
            <a:ext cx="667052" cy="238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Book Antiqua" panose="02040602050305030304" pitchFamily="18" charset="0"/>
              </a:rPr>
              <a:t>Fig.(xii)</a:t>
            </a:r>
          </a:p>
        </p:txBody>
      </p:sp>
    </p:spTree>
    <p:extLst>
      <p:ext uri="{BB962C8B-B14F-4D97-AF65-F5344CB8AC3E}">
        <p14:creationId xmlns:p14="http://schemas.microsoft.com/office/powerpoint/2010/main" val="2619827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7989</TotalTime>
  <Words>1152</Words>
  <Application>Microsoft Office PowerPoint</Application>
  <PresentationFormat>On-screen Show (4:3)</PresentationFormat>
  <Paragraphs>206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 Antiqua</vt:lpstr>
      <vt:lpstr>Calibri</vt:lpstr>
      <vt:lpstr>Symbol</vt:lpstr>
      <vt:lpstr>Times New Roman</vt:lpstr>
      <vt:lpstr>Wingdings</vt:lpstr>
      <vt:lpstr>Office Theme</vt:lpstr>
      <vt:lpstr>PowerPoint Presentation</vt:lpstr>
      <vt:lpstr>PowerPoint Presentation</vt:lpstr>
      <vt:lpstr>PowerPoint Presentation</vt:lpstr>
      <vt:lpstr>PREPROCESSING THE DATA</vt:lpstr>
      <vt:lpstr>PREPROCESSING THE DATA</vt:lpstr>
      <vt:lpstr>PowerPoint Presentation</vt:lpstr>
      <vt:lpstr>PowerPoint Presentation</vt:lpstr>
      <vt:lpstr>PowerPoint Presentation</vt:lpstr>
      <vt:lpstr>PERFORMANCE OF MODEL</vt:lpstr>
      <vt:lpstr>INFERENCE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hari haran</cp:lastModifiedBy>
  <cp:revision>498</cp:revision>
  <dcterms:created xsi:type="dcterms:W3CDTF">2017-03-30T12:09:41Z</dcterms:created>
  <dcterms:modified xsi:type="dcterms:W3CDTF">2021-02-26T09:14:29Z</dcterms:modified>
</cp:coreProperties>
</file>