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45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28FE35-8D45-BDC0-7AC8-B44021FEF5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67CF1E-2903-C4A7-8ED3-92DAE44DE5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609B90-F29B-4DD9-DE8F-8CA455A64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0099-9590-4CEE-8302-8005E620EFA3}" type="datetimeFigureOut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8ADEAC-2E12-6132-69F9-B7A89A183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817686-000F-0A23-EF88-F09DF8686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BF0C6-87D8-4676-821B-89D9F273A5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686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9BF808-9A3B-76FC-D3CC-69C9A65C7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49EF2A-0B43-8B1D-C323-B053991CC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580F3A-82A5-F672-3DC7-60FCED9BD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0099-9590-4CEE-8302-8005E620EFA3}" type="datetimeFigureOut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58D352-D929-1A66-D96A-A6CE65F32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A57A90-749E-F020-60B9-DEF058A59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BF0C6-87D8-4676-821B-89D9F273A5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356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621DF46-05C2-194F-9358-FA2CD8C81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881908-06E5-DF01-18D0-0816BDC15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96D3B-73D9-5EDC-B2BB-4CC355D73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0099-9590-4CEE-8302-8005E620EFA3}" type="datetimeFigureOut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CFD7CF-D92E-6306-E25A-17E5C46C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05B235-0B09-777F-2155-9E4194C45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BF0C6-87D8-4676-821B-89D9F273A5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212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29B707-4A44-5640-CC40-2B6580489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449D72-B454-3882-2904-B28091605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481BD5-83CA-E730-BCA7-F126D87A7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0099-9590-4CEE-8302-8005E620EFA3}" type="datetimeFigureOut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303BAC-647B-F358-C648-F29443163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18FE04-47BD-1BB4-0282-A778D045A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BF0C6-87D8-4676-821B-89D9F273A5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378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512211-FCA0-BC92-1F1E-EE92C08BB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DD2D7E-6D9A-DCF1-D8FF-2FE6BFE69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51C756-044A-0FE1-7377-82B4C0695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0099-9590-4CEE-8302-8005E620EFA3}" type="datetimeFigureOut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A9EBEA-94DC-4D43-42DC-8B7615A2B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68F35F-760F-C41F-7F1F-151206778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BF0C6-87D8-4676-821B-89D9F273A5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808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4004BC-BCC1-798B-B30E-9EA01443D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7DB489-45FA-895D-B621-FCF4C1079A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C70BFB-89CF-3742-4B36-64212E330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D0440D-3DD9-B48C-F509-C142C6FE5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0099-9590-4CEE-8302-8005E620EFA3}" type="datetimeFigureOut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D7DB51-A6D3-C735-F2B0-B773B946D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ADD977-2FBF-23A4-BE34-579E8910A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BF0C6-87D8-4676-821B-89D9F273A5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508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D1D08-5115-52A5-5007-D7B9D9B1C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E44930-4852-F68B-28F6-D35AD101C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477704-4AFB-7EB5-2761-13FFA8ECF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10BF15-7D05-7428-7A9D-CA0402FE4A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A523654-252C-D0C1-3AA1-FAB9D629E5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ACBB8D7-E3D0-6C59-BEB4-2F0F0B0D0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0099-9590-4CEE-8302-8005E620EFA3}" type="datetimeFigureOut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A78AB-3C82-8A5D-865A-D2C494D63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1ECBB1-F5B0-5646-287B-6EFFBAD3F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BF0C6-87D8-4676-821B-89D9F273A5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448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48B69-3D26-BAA6-470E-021A3DC42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44A2E8A-7547-486F-53A0-A9BB37157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0099-9590-4CEE-8302-8005E620EFA3}" type="datetimeFigureOut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4D060B-7F7D-D3F7-95FE-352465EFD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5F646B-C321-D820-5856-90FBBBDC3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BF0C6-87D8-4676-821B-89D9F273A5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247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E97A545-B80B-AAC6-DC4D-E557C8056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0099-9590-4CEE-8302-8005E620EFA3}" type="datetimeFigureOut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6CFC2AF-F71F-ADC3-114A-0E1F4A39F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6538BD-158F-5824-6798-0C9C5C31D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BF0C6-87D8-4676-821B-89D9F273A5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388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848B31-954E-65DC-5724-7F05E6D2C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2ACA25-3059-B0DA-F2DE-D175883E5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EF3EFE-FDE6-DEDD-60E3-1EC673D04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DB8174-2A2C-2FA0-507B-A2930C980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0099-9590-4CEE-8302-8005E620EFA3}" type="datetimeFigureOut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0F77F8-0499-37CA-8CC5-F9F3752E3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EF58F8-E78C-3D63-6503-C19C80EC4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BF0C6-87D8-4676-821B-89D9F273A5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494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E8E2BA-42EF-5C14-0BA3-26E23B94A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4BE12A0-68A9-EA27-30B2-9F486402D3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8AE681-0589-2D26-1A25-16242F49A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CEF2CD-571E-615D-F46C-A36CF45D8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0099-9590-4CEE-8302-8005E620EFA3}" type="datetimeFigureOut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DD2B3D-228A-9EEA-1CF8-FC45A3C7E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3ABF17-6913-6E56-2428-8B229155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BF0C6-87D8-4676-821B-89D9F273A5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220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1EA755-B2CB-B4CA-894C-F182C4D7E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0E0FDA-E551-B20B-4D39-CF442018C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CED145-289F-D527-58BC-DDA35EF4B4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4C0099-9590-4CEE-8302-8005E620EFA3}" type="datetimeFigureOut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939F55-BDAB-B625-0CD3-6E3367416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F40361-8269-0BC4-DB88-367E1002C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2BF0C6-87D8-4676-821B-89D9F273A5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741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D60BCA-2BC1-4377-698B-306B34FAD8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Final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4DD6A74-C3FF-E07A-01B1-F2A99B8D42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Mohan Wang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2000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A762B6-1814-6EEE-EC63-0633246A6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Linear regression 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F8411E-475A-F169-35DA-D01129272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Model for time</a:t>
            </a:r>
          </a:p>
          <a:p>
            <a:r>
              <a:rPr lang="en-US" altLang="zh-CN" dirty="0"/>
              <a:t>Model with all element</a:t>
            </a:r>
          </a:p>
          <a:p>
            <a:r>
              <a:rPr lang="en-US" altLang="zh-CN" dirty="0"/>
              <a:t>Model on RAIN and Wind Direction(with comparison)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0456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1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B557EC4-FC6B-B4B4-5BCA-0B18B9347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Time prediction LR model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A272C4-243E-0694-9E26-446068008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1684" y="1670857"/>
            <a:ext cx="10178934" cy="5579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altLang="zh-CN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yesterday’s value to predict tomorrow’s value</a:t>
            </a:r>
          </a:p>
        </p:txBody>
      </p:sp>
      <p:pic>
        <p:nvPicPr>
          <p:cNvPr id="5" name="图片 4" descr="图片包含 图形用户界面&#10;&#10;AI 生成的内容可能不正确。">
            <a:extLst>
              <a:ext uri="{FF2B5EF4-FFF2-40B4-BE49-F238E27FC236}">
                <a16:creationId xmlns:a16="http://schemas.microsoft.com/office/drawing/2014/main" id="{5C7B4039-E8C2-F7CC-B970-6E5186CA1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" r="-6" b="-6"/>
          <a:stretch>
            <a:fillRect/>
          </a:stretch>
        </p:blipFill>
        <p:spPr>
          <a:xfrm>
            <a:off x="198741" y="2410448"/>
            <a:ext cx="5803323" cy="3890357"/>
          </a:xfrm>
          <a:prstGeom prst="rect">
            <a:avLst/>
          </a:prstGeom>
        </p:spPr>
      </p:pic>
      <p:pic>
        <p:nvPicPr>
          <p:cNvPr id="7" name="图片 6" descr="图片包含 图表&#10;&#10;AI 生成的内容可能不正确。">
            <a:extLst>
              <a:ext uri="{FF2B5EF4-FFF2-40B4-BE49-F238E27FC236}">
                <a16:creationId xmlns:a16="http://schemas.microsoft.com/office/drawing/2014/main" id="{1051456E-8976-6184-BCC8-0D5F73913D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" r="-6" b="-6"/>
          <a:stretch>
            <a:fillRect/>
          </a:stretch>
        </p:blipFill>
        <p:spPr>
          <a:xfrm>
            <a:off x="6189934" y="2410448"/>
            <a:ext cx="5803323" cy="38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221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011AF4-2689-7BA4-F2E4-A7257C723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482"/>
            <a:ext cx="5304183" cy="1325563"/>
          </a:xfrm>
        </p:spPr>
        <p:txBody>
          <a:bodyPr/>
          <a:lstStyle/>
          <a:p>
            <a:r>
              <a:rPr lang="en-US" altLang="zh-CN" dirty="0"/>
              <a:t>PM2.5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0808020-317B-3D0F-6196-B3951EA91F7F}"/>
              </a:ext>
            </a:extLst>
          </p:cNvPr>
          <p:cNvSpPr txBox="1"/>
          <p:nvPr/>
        </p:nvSpPr>
        <p:spPr>
          <a:xfrm>
            <a:off x="7381461" y="458063"/>
            <a:ext cx="15408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latin typeface="+mj-lt"/>
                <a:ea typeface="+mj-ea"/>
                <a:cs typeface="+mj-cs"/>
              </a:rPr>
              <a:t>PM10</a:t>
            </a:r>
            <a:endParaRPr lang="zh-CN" altLang="en-US" sz="4400" dirty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70370840-9475-4851-3FE5-FCF3F175D4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380581"/>
              </p:ext>
            </p:extLst>
          </p:nvPr>
        </p:nvGraphicFramePr>
        <p:xfrm>
          <a:off x="764208" y="2316480"/>
          <a:ext cx="4893643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4642">
                  <a:extLst>
                    <a:ext uri="{9D8B030D-6E8A-4147-A177-3AD203B41FA5}">
                      <a16:colId xmlns:a16="http://schemas.microsoft.com/office/drawing/2014/main" val="2274665168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929556076"/>
                    </a:ext>
                  </a:extLst>
                </a:gridCol>
                <a:gridCol w="1771651">
                  <a:extLst>
                    <a:ext uri="{9D8B030D-6E8A-4147-A177-3AD203B41FA5}">
                      <a16:colId xmlns:a16="http://schemas.microsoft.com/office/drawing/2014/main" val="4020253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intercept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632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dirty="0"/>
                        <a:t>Estimate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0.45688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45.41623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572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std. Error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0.05097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5.25892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170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 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2e-16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3.38e-16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093478"/>
                  </a:ext>
                </a:extLst>
              </a:tr>
            </a:tbl>
          </a:graphicData>
        </a:graphic>
      </p:graphicFrame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4AAC1594-5720-61EF-D808-98DB791604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331858"/>
              </p:ext>
            </p:extLst>
          </p:nvPr>
        </p:nvGraphicFramePr>
        <p:xfrm>
          <a:off x="6534150" y="2296160"/>
          <a:ext cx="489364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1422053647"/>
                    </a:ext>
                  </a:extLst>
                </a:gridCol>
                <a:gridCol w="1589571">
                  <a:extLst>
                    <a:ext uri="{9D8B030D-6E8A-4147-A177-3AD203B41FA5}">
                      <a16:colId xmlns:a16="http://schemas.microsoft.com/office/drawing/2014/main" val="1856853754"/>
                    </a:ext>
                  </a:extLst>
                </a:gridCol>
                <a:gridCol w="1589571">
                  <a:extLst>
                    <a:ext uri="{9D8B030D-6E8A-4147-A177-3AD203B41FA5}">
                      <a16:colId xmlns:a16="http://schemas.microsoft.com/office/drawing/2014/main" val="1346590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intercepte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941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dirty="0"/>
                        <a:t>Estimate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0.43275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effectLst/>
                        </a:rPr>
                        <a:t>61.75245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169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std. Error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0.05155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effectLst/>
                        </a:rPr>
                        <a:t>6.40405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054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 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1.81e-15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&lt; 2e-16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002729"/>
                  </a:ext>
                </a:extLst>
              </a:tr>
            </a:tbl>
          </a:graphicData>
        </a:graphic>
      </p:graphicFrame>
      <p:sp>
        <p:nvSpPr>
          <p:cNvPr id="22" name="文本框 21">
            <a:extLst>
              <a:ext uri="{FF2B5EF4-FFF2-40B4-BE49-F238E27FC236}">
                <a16:creationId xmlns:a16="http://schemas.microsoft.com/office/drawing/2014/main" id="{7CAD3A92-32CF-E123-6836-7E5A27764B00}"/>
              </a:ext>
            </a:extLst>
          </p:cNvPr>
          <p:cNvSpPr txBox="1"/>
          <p:nvPr/>
        </p:nvSpPr>
        <p:spPr>
          <a:xfrm>
            <a:off x="2322342" y="6341794"/>
            <a:ext cx="538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 &lt; 0.01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97FBBFF-D16C-A09E-8813-0AE57B65AAE9}"/>
              </a:ext>
            </a:extLst>
          </p:cNvPr>
          <p:cNvSpPr txBox="1"/>
          <p:nvPr/>
        </p:nvSpPr>
        <p:spPr>
          <a:xfrm>
            <a:off x="2222499" y="4436159"/>
            <a:ext cx="327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R-squared=54.91</a:t>
            </a:r>
            <a:endParaRPr lang="zh-CN" altLang="en-US" dirty="0"/>
          </a:p>
        </p:txBody>
      </p:sp>
      <p:sp>
        <p:nvSpPr>
          <p:cNvPr id="26" name="Rectangle 14">
            <a:extLst>
              <a:ext uri="{FF2B5EF4-FFF2-40B4-BE49-F238E27FC236}">
                <a16:creationId xmlns:a16="http://schemas.microsoft.com/office/drawing/2014/main" id="{7F5D3B7F-0022-2AAA-1A30-41D92FE8A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54.91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E7E8318-3B91-F6FD-6096-1A42F01335EE}"/>
              </a:ext>
            </a:extLst>
          </p:cNvPr>
          <p:cNvSpPr txBox="1"/>
          <p:nvPr/>
        </p:nvSpPr>
        <p:spPr>
          <a:xfrm>
            <a:off x="7414928" y="4478844"/>
            <a:ext cx="3132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R-squared=54.14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3765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表, 散点图&#10;&#10;AI 生成的内容可能不正确。">
            <a:extLst>
              <a:ext uri="{FF2B5EF4-FFF2-40B4-BE49-F238E27FC236}">
                <a16:creationId xmlns:a16="http://schemas.microsoft.com/office/drawing/2014/main" id="{59C97049-5F1B-41F6-2D5D-C6B29E2FA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683472"/>
            <a:ext cx="5291666" cy="3491056"/>
          </a:xfrm>
          <a:prstGeom prst="rect">
            <a:avLst/>
          </a:prstGeom>
        </p:spPr>
      </p:pic>
      <p:pic>
        <p:nvPicPr>
          <p:cNvPr id="7" name="图片 6" descr="图表, 散点图&#10;&#10;AI 生成的内容可能不正确。">
            <a:extLst>
              <a:ext uri="{FF2B5EF4-FFF2-40B4-BE49-F238E27FC236}">
                <a16:creationId xmlns:a16="http://schemas.microsoft.com/office/drawing/2014/main" id="{05AA58C5-FD0F-C54D-D333-E03E9EECE6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1683472"/>
            <a:ext cx="5291667" cy="34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95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A5B25EF-13C4-509C-BCCC-EB46A1E66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with all element – Wind Direction</a:t>
            </a:r>
          </a:p>
        </p:txBody>
      </p:sp>
      <p:pic>
        <p:nvPicPr>
          <p:cNvPr id="5" name="图片 4" descr="图表, 雷达图&#10;&#10;AI 生成的内容可能不正确。">
            <a:extLst>
              <a:ext uri="{FF2B5EF4-FFF2-40B4-BE49-F238E27FC236}">
                <a16:creationId xmlns:a16="http://schemas.microsoft.com/office/drawing/2014/main" id="{6FC57258-B939-C9A6-88D0-34182B8C3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7" b="7"/>
          <a:stretch>
            <a:fillRect/>
          </a:stretch>
        </p:blipFill>
        <p:spPr>
          <a:xfrm>
            <a:off x="198741" y="2410448"/>
            <a:ext cx="5803323" cy="3890357"/>
          </a:xfrm>
          <a:prstGeom prst="rect">
            <a:avLst/>
          </a:prstGeom>
        </p:spPr>
      </p:pic>
      <p:pic>
        <p:nvPicPr>
          <p:cNvPr id="7" name="图片 6" descr="图表, 雷达图&#10;&#10;AI 生成的内容可能不正确。">
            <a:extLst>
              <a:ext uri="{FF2B5EF4-FFF2-40B4-BE49-F238E27FC236}">
                <a16:creationId xmlns:a16="http://schemas.microsoft.com/office/drawing/2014/main" id="{1B4D60AE-7D6D-E3F0-3B69-16E7F4F0B6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" r="6" b="7"/>
          <a:stretch>
            <a:fillRect/>
          </a:stretch>
        </p:blipFill>
        <p:spPr>
          <a:xfrm>
            <a:off x="6189934" y="2410448"/>
            <a:ext cx="5803323" cy="38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232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E7F018-1FD5-59E2-DB46-155A1680A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on Temperature and Rain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EF36A0F2-FB71-39B3-9052-DCC6B2410D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3587270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04163513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8691110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73443689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6517644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6666305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TEMP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RAIN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intercept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998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dirty="0"/>
                        <a:t>Estimate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-0.95274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dirty="0"/>
                        <a:t>Estimate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-2.66454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95.7408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017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std. Error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0.04262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std. Error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0.60502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0.6801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263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 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&lt; 2e-16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 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1.07e-05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&lt;2e-16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308993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08035FFE-85AC-CF69-3949-76D153BD8D28}"/>
              </a:ext>
            </a:extLst>
          </p:cNvPr>
          <p:cNvSpPr txBox="1"/>
          <p:nvPr/>
        </p:nvSpPr>
        <p:spPr>
          <a:xfrm>
            <a:off x="4495800" y="3536950"/>
            <a:ext cx="354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R-squared = 79.02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2527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BF29F6-A1CB-F00C-B329-BCD0A1A15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389BFF-D06E-9D13-C2BA-32A1AA5C1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Data processing and analysis</a:t>
            </a:r>
          </a:p>
          <a:p>
            <a:r>
              <a:rPr lang="en-US" altLang="zh-CN" dirty="0"/>
              <a:t>2. Plot on Data</a:t>
            </a:r>
          </a:p>
          <a:p>
            <a:r>
              <a:rPr lang="en-US" altLang="zh-CN" dirty="0"/>
              <a:t>3. Linear regression Model</a:t>
            </a:r>
          </a:p>
          <a:p>
            <a:r>
              <a:rPr lang="en-US" altLang="zh-CN" dirty="0"/>
              <a:t>4. LR model analysis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4814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EACB26-4B01-07D4-84F0-C30A04918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processing and analysis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C0147D-187D-E7DC-A8C1-7DCD1EE50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3.1 – 3.1 group for every year</a:t>
            </a:r>
          </a:p>
          <a:p>
            <a:r>
              <a:rPr lang="en-US" altLang="zh-CN" dirty="0"/>
              <a:t>Drop NA data, calculate day average value (standard is base on day average value)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7471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表&#10;&#10;AI 生成的内容可能不正确。">
            <a:extLst>
              <a:ext uri="{FF2B5EF4-FFF2-40B4-BE49-F238E27FC236}">
                <a16:creationId xmlns:a16="http://schemas.microsoft.com/office/drawing/2014/main" id="{47665400-9C86-1AED-13E2-705AED20C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683472"/>
            <a:ext cx="5291666" cy="3491056"/>
          </a:xfrm>
          <a:prstGeom prst="rect">
            <a:avLst/>
          </a:prstGeom>
        </p:spPr>
      </p:pic>
      <p:pic>
        <p:nvPicPr>
          <p:cNvPr id="7" name="内容占位符 6" descr="图表, 直方图&#10;&#10;AI 生成的内容可能不正确。">
            <a:extLst>
              <a:ext uri="{FF2B5EF4-FFF2-40B4-BE49-F238E27FC236}">
                <a16:creationId xmlns:a16="http://schemas.microsoft.com/office/drawing/2014/main" id="{386CEC9B-1779-15F4-CFBF-FA909E62F8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1717102"/>
            <a:ext cx="5291667" cy="342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173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8" descr="图示&#10;&#10;AI 生成的内容可能不正确。">
            <a:extLst>
              <a:ext uri="{FF2B5EF4-FFF2-40B4-BE49-F238E27FC236}">
                <a16:creationId xmlns:a16="http://schemas.microsoft.com/office/drawing/2014/main" id="{4C6C8CBE-039C-50FE-B05E-E81A82104A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717102"/>
            <a:ext cx="5291666" cy="3423795"/>
          </a:xfrm>
          <a:prstGeom prst="rect">
            <a:avLst/>
          </a:prstGeom>
        </p:spPr>
      </p:pic>
      <p:pic>
        <p:nvPicPr>
          <p:cNvPr id="11" name="图片 10" descr="图表, 条形图&#10;&#10;AI 生成的内容可能不正确。">
            <a:extLst>
              <a:ext uri="{FF2B5EF4-FFF2-40B4-BE49-F238E27FC236}">
                <a16:creationId xmlns:a16="http://schemas.microsoft.com/office/drawing/2014/main" id="{88502A9A-9827-B5D2-EAB8-C51DAB3477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1717102"/>
            <a:ext cx="5291667" cy="342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132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表&#10;&#10;AI 生成的内容可能不正确。">
            <a:extLst>
              <a:ext uri="{FF2B5EF4-FFF2-40B4-BE49-F238E27FC236}">
                <a16:creationId xmlns:a16="http://schemas.microsoft.com/office/drawing/2014/main" id="{68F7A45E-2FDE-C96C-68D3-E864EEFBFC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683472"/>
            <a:ext cx="5291666" cy="3491056"/>
          </a:xfrm>
          <a:prstGeom prst="rect">
            <a:avLst/>
          </a:prstGeom>
        </p:spPr>
      </p:pic>
      <p:pic>
        <p:nvPicPr>
          <p:cNvPr id="5" name="内容占位符 4" descr="图表, 直方图&#10;&#10;AI 生成的内容可能不正确。">
            <a:extLst>
              <a:ext uri="{FF2B5EF4-FFF2-40B4-BE49-F238E27FC236}">
                <a16:creationId xmlns:a16="http://schemas.microsoft.com/office/drawing/2014/main" id="{E23F2938-A34C-D329-4FFF-AE6FCE9D01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1683472"/>
            <a:ext cx="5291667" cy="34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855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示, 示意图&#10;&#10;AI 生成的内容可能不正确。">
            <a:extLst>
              <a:ext uri="{FF2B5EF4-FFF2-40B4-BE49-F238E27FC236}">
                <a16:creationId xmlns:a16="http://schemas.microsoft.com/office/drawing/2014/main" id="{FE08EFFC-8306-CE0C-58E0-BE59EA511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683472"/>
            <a:ext cx="5291666" cy="3491056"/>
          </a:xfrm>
          <a:prstGeom prst="rect">
            <a:avLst/>
          </a:prstGeom>
        </p:spPr>
      </p:pic>
      <p:pic>
        <p:nvPicPr>
          <p:cNvPr id="5" name="内容占位符 4" descr="图表, 条形图&#10;&#10;AI 生成的内容可能不正确。">
            <a:extLst>
              <a:ext uri="{FF2B5EF4-FFF2-40B4-BE49-F238E27FC236}">
                <a16:creationId xmlns:a16="http://schemas.microsoft.com/office/drawing/2014/main" id="{D1217028-4640-7184-2061-CE06725208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1683472"/>
            <a:ext cx="5291667" cy="34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541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表&#10;&#10;AI 生成的内容可能不正确。">
            <a:extLst>
              <a:ext uri="{FF2B5EF4-FFF2-40B4-BE49-F238E27FC236}">
                <a16:creationId xmlns:a16="http://schemas.microsoft.com/office/drawing/2014/main" id="{62BAC55A-CB26-6164-2FBA-A378133B4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81" b="-6"/>
          <a:stretch>
            <a:fillRect/>
          </a:stretch>
        </p:blipFill>
        <p:spPr>
          <a:xfrm>
            <a:off x="643467" y="1655325"/>
            <a:ext cx="5291666" cy="3547349"/>
          </a:xfrm>
          <a:prstGeom prst="rect">
            <a:avLst/>
          </a:prstGeom>
        </p:spPr>
      </p:pic>
      <p:pic>
        <p:nvPicPr>
          <p:cNvPr id="5" name="内容占位符 4" descr="图表, 直方图&#10;&#10;AI 生成的内容可能不正确。">
            <a:extLst>
              <a:ext uri="{FF2B5EF4-FFF2-40B4-BE49-F238E27FC236}">
                <a16:creationId xmlns:a16="http://schemas.microsoft.com/office/drawing/2014/main" id="{F78C5B48-6E61-D109-859B-F886156FE1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81" b="-6"/>
          <a:stretch>
            <a:fillRect/>
          </a:stretch>
        </p:blipFill>
        <p:spPr>
          <a:xfrm>
            <a:off x="6256865" y="1655325"/>
            <a:ext cx="5291667" cy="354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569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表, 散点图&#10;&#10;AI 生成的内容可能不正确。">
            <a:extLst>
              <a:ext uri="{FF2B5EF4-FFF2-40B4-BE49-F238E27FC236}">
                <a16:creationId xmlns:a16="http://schemas.microsoft.com/office/drawing/2014/main" id="{AEFB677C-B12B-3712-0862-FDEC53290F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683472"/>
            <a:ext cx="5291666" cy="3491056"/>
          </a:xfrm>
          <a:prstGeom prst="rect">
            <a:avLst/>
          </a:prstGeom>
        </p:spPr>
      </p:pic>
      <p:pic>
        <p:nvPicPr>
          <p:cNvPr id="7" name="图片 6" descr="图表&#10;&#10;AI 生成的内容可能不正确。">
            <a:extLst>
              <a:ext uri="{FF2B5EF4-FFF2-40B4-BE49-F238E27FC236}">
                <a16:creationId xmlns:a16="http://schemas.microsoft.com/office/drawing/2014/main" id="{4449515B-6F98-002E-ACD1-12AEF19F51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1683472"/>
            <a:ext cx="5291667" cy="34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580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168</Words>
  <Application>Microsoft Office PowerPoint</Application>
  <PresentationFormat>宽屏</PresentationFormat>
  <Paragraphs>63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等线</vt:lpstr>
      <vt:lpstr>等线 Light</vt:lpstr>
      <vt:lpstr>Arial</vt:lpstr>
      <vt:lpstr>Lucida Console</vt:lpstr>
      <vt:lpstr>Office 主题​​</vt:lpstr>
      <vt:lpstr>Final</vt:lpstr>
      <vt:lpstr>Outline</vt:lpstr>
      <vt:lpstr>Data processing and analysis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Linear regression Model</vt:lpstr>
      <vt:lpstr>Time prediction LR model</vt:lpstr>
      <vt:lpstr>PM2.5</vt:lpstr>
      <vt:lpstr>PowerPoint 演示文稿</vt:lpstr>
      <vt:lpstr>Model with all element – Wind Direction</vt:lpstr>
      <vt:lpstr>Model on Temperature and Rain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默涵 王</dc:creator>
  <cp:lastModifiedBy>默涵 王</cp:lastModifiedBy>
  <cp:revision>13</cp:revision>
  <dcterms:created xsi:type="dcterms:W3CDTF">2025-06-03T16:18:00Z</dcterms:created>
  <dcterms:modified xsi:type="dcterms:W3CDTF">2025-06-03T22:13:32Z</dcterms:modified>
</cp:coreProperties>
</file>