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2" r:id="rId6"/>
    <p:sldId id="259" r:id="rId7"/>
    <p:sldId id="260" r:id="rId8"/>
    <p:sldId id="261" r:id="rId9"/>
    <p:sldId id="264" r:id="rId10"/>
    <p:sldId id="273" r:id="rId11"/>
    <p:sldId id="269" r:id="rId12"/>
    <p:sldId id="271" r:id="rId13"/>
    <p:sldId id="272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5FB2-1800-7957-6831-1D96AE2E2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F58BB-4A9B-A83B-B65E-090DF52F1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1447-D623-2821-2D02-EC2353F7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ACF4-1795-C2BB-08EE-6FC1F948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CD7D-514D-4358-6FAE-A510E2CA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4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5BF2-8785-1E1E-2CBA-B5084989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7CAFC-0A66-C0C3-E821-FB6986162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1F0C-B21E-50A3-A5F3-3107A7F9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F97F-81DB-186B-149F-E44EBADE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6C2E-5C16-FB15-E2EF-CB9EA049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2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31FE8-6196-B6A6-66F0-BF936BA19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A3E64-B2AB-4EB0-C68B-83228E3E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A321-8E2D-55DB-D0E7-8EE1CD24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D02-C68C-00E0-628F-EF1E2DDD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48AA-9A6E-577C-F077-6F09643E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099C-0892-D064-D40E-1FBEA2B8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EED9-EC5B-23D2-211F-A0229945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3B0E-CA22-259B-1A88-2FE35CD5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3B49-9B2D-3599-60A3-A9FF5A9E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A203-35C7-6C50-D534-4FDDD8A8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3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8B71-1A50-602D-BBA0-363E8175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3257-05A0-44DA-86BB-51C26CAC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30CF-20E8-7332-B6DE-1F1DDB77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CA44-1DBA-C73D-BAE0-EBC1F82B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F6-01B0-7C3C-5CA7-F1EBD5F2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0361-58D3-30AE-F344-0D05DB8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5784-6B20-97BA-FD77-3F9E911E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A90B-39E1-6BAC-4A92-69934988D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15351-3E46-4DD1-BE34-5415E7C1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ADC84-D151-3E1E-152D-8391EAAE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8FDA9-377A-0D96-847C-62D04A79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5CD-A438-CDBA-5777-018B82F8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E6BD-041B-4CF5-FD87-34CB5E26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2FDEF-0312-EEB6-56BF-B67CF121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59921-CA36-2F8A-8D15-D0A243A64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3D4AF-4A1F-52BB-71E1-BCE65B20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0EA8E-B6FA-FAAE-A668-84727CD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23BAF-0242-2328-00E5-BECFA3DE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0DB27-E5EA-CFA1-2C9D-0B924321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8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88B5-D6DD-0F26-09C1-A80963DA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4EA3E-C2D4-1CAD-6D9E-9CE6919E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44A24-AAB2-9B7A-3E12-72B46924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73F34-259C-A8FA-A3C4-DED506F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08337-8252-61A1-9139-109DEA24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E9E-BEBB-DA64-48C4-A95AEF9C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AD559-B9B5-D638-83EA-BA8C9899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95A8-D2E2-6BD6-B934-396D5AED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0B09-74C0-7E23-F7CB-98939720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93707-7283-E176-56F2-0D3C9CD8F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71A7-9C4B-6A58-652E-FB6532B5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2EC33-2300-22C1-83F7-945B1FCA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45B1-DB1C-71B4-50E3-AFA090F4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B0EE-C329-FD8F-3D5A-85AC303B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C4A4E-B96C-1057-31FF-ADD1B8F81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3241-CA1B-110C-5414-5FD96D7C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3E28-3FB4-D226-4BDF-2BADAFF6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A7C9-27F3-8BBA-322C-151C3D2A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081BC-FC4A-11B0-90D7-07DD85A8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5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AB7E1-C400-5D68-1453-6D3A4FC0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0160-1F59-8F5F-12B9-096A27D2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85E5-C13E-60A2-667F-9ADD9B9B2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66035-6325-4DFB-9436-A2310FF3D08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85137-6BC1-9EB4-73C6-DBDB74860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548E-4F49-A9FD-E3DA-4244492FE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7D72-689F-4568-82FC-2712F4652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1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33DF-B3E7-2BDA-91EB-FD466294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341" y="351398"/>
            <a:ext cx="9144000" cy="2387600"/>
          </a:xfrm>
        </p:spPr>
        <p:txBody>
          <a:bodyPr/>
          <a:lstStyle/>
          <a:p>
            <a:r>
              <a:rPr lang="en-IN" b="1" dirty="0"/>
              <a:t>NGO Donations Tracking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Application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5A7D1-25EE-5845-1B89-7E502B0F7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341" y="3799261"/>
            <a:ext cx="3307976" cy="2610503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Presented By : </a:t>
            </a:r>
          </a:p>
          <a:p>
            <a:pPr algn="l"/>
            <a:r>
              <a:rPr lang="en-IN" b="1" dirty="0"/>
              <a:t>1. Santosh </a:t>
            </a:r>
            <a:r>
              <a:rPr lang="en-IN" b="1" dirty="0" err="1"/>
              <a:t>Biradar</a:t>
            </a:r>
            <a:endParaRPr lang="en-IN" b="1" dirty="0"/>
          </a:p>
          <a:p>
            <a:pPr algn="l"/>
            <a:r>
              <a:rPr lang="en-IN" b="1" dirty="0"/>
              <a:t>2. Mohan Yadav</a:t>
            </a:r>
          </a:p>
          <a:p>
            <a:pPr algn="l"/>
            <a:r>
              <a:rPr lang="en-IN" b="1" dirty="0"/>
              <a:t>3. Yash </a:t>
            </a:r>
            <a:r>
              <a:rPr lang="en-IN" b="1" dirty="0" err="1"/>
              <a:t>Lonkar</a:t>
            </a:r>
            <a:endParaRPr lang="en-IN" b="1" dirty="0"/>
          </a:p>
          <a:p>
            <a:pPr algn="l"/>
            <a:r>
              <a:rPr lang="en-IN" b="1" dirty="0"/>
              <a:t>4. Aniket Gadekar</a:t>
            </a:r>
          </a:p>
          <a:p>
            <a:pPr algn="l"/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BB888-5D13-9A01-A738-520D3885B6D9}"/>
              </a:ext>
            </a:extLst>
          </p:cNvPr>
          <p:cNvSpPr txBox="1"/>
          <p:nvPr/>
        </p:nvSpPr>
        <p:spPr>
          <a:xfrm>
            <a:off x="8095129" y="4119003"/>
            <a:ext cx="301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Mrs. Kiran Tiwari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17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18F9A-1DD5-BAB4-7389-B536FA0B7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86" y="494522"/>
            <a:ext cx="7777627" cy="57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4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990B-EFAE-AABC-2CF8-2B46C3BB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5" y="681037"/>
            <a:ext cx="8951259" cy="576169"/>
          </a:xfrm>
        </p:spPr>
        <p:txBody>
          <a:bodyPr>
            <a:normAutofit fontScale="90000"/>
          </a:bodyPr>
          <a:lstStyle/>
          <a:p>
            <a:r>
              <a:rPr lang="en-IN" sz="3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Frontend Architecture in </a:t>
            </a:r>
            <a:r>
              <a:rPr lang="en-IN" sz="31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IN" sz="3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DEAEB-EDF0-A925-7086-19634724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49" y="1063600"/>
            <a:ext cx="2419688" cy="1733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AA2ED-1443-9F98-901B-74113F513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4" y="1063600"/>
            <a:ext cx="2410161" cy="5458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B37DB-6070-33C9-AD75-4743DA30E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8" y="2911247"/>
            <a:ext cx="4248743" cy="3534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0FDD2-5384-CD39-EFDD-83BA37AE8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414" y="1763324"/>
            <a:ext cx="251495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4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D6C8-054E-D807-D818-26955219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5259" cy="80028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64515-B682-1038-ED93-1472FDC3C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8" y="1155167"/>
            <a:ext cx="10387003" cy="51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BB89-0098-303E-D061-F73D97DC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1" y="454772"/>
            <a:ext cx="7490012" cy="1078193"/>
          </a:xfrm>
        </p:spPr>
        <p:txBody>
          <a:bodyPr>
            <a:normAutofit/>
          </a:bodyPr>
          <a:lstStyle/>
          <a:p>
            <a:r>
              <a:rPr lang="en-IN" sz="28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lang="en-IN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 Gateway in Test Mode 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CEFA8-7108-CCF0-FDAC-68E3469DE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61" y="1327442"/>
            <a:ext cx="3094511" cy="52085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43F5F-E46F-CA17-F0AC-FBD79882E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28" y="1202600"/>
            <a:ext cx="3213574" cy="53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5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C53E-0202-FEFE-2ADB-D4159999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2" y="804396"/>
            <a:ext cx="2649071" cy="638921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F841-99F6-B975-1311-5718CC9C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76" y="200636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the process of introducing new features or enhancements.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 and registration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donations through various payment methods, including credit cards, UPI, and more.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tracking of fund utilization.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43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CFE-33D4-330D-E98F-6A5D6F4D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1776" cy="65685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Upgrade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3DD7-B7FF-62D1-53B6-CEC82F3D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link their mobile wallets for quick and convenient donations.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support for cryptocurrency donations, providing users with alternative ways to contribute.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donation recommendations or campaigns tailored to individual users, increasing engagement.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feedback mechanisms to gather insights from users on potential improvements and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1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7514-DBFC-B018-5A21-1A8FE7F1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94" y="643032"/>
            <a:ext cx="2362200" cy="56720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E5F3-1739-BB83-5778-6A13CE9B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683637"/>
            <a:ext cx="10515600" cy="435133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user can choose the NGO of their preference and make a donation to them through this system. The user will be able to see the list of transactions to ensure that their money is utilized in a rightful manner. Users can also check the data for any signs of manipulation.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maintain security within the system, the Admin has been given the sole right to add NGOs. Admin can also check whether any data has been tampered with or manipulated.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1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Thank You Vector Images (over 4,700)">
            <a:extLst>
              <a:ext uri="{FF2B5EF4-FFF2-40B4-BE49-F238E27FC236}">
                <a16:creationId xmlns:a16="http://schemas.microsoft.com/office/drawing/2014/main" id="{8AF566ED-43E6-8019-97B3-32A83BD6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0" y="1456765"/>
            <a:ext cx="10751070" cy="37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B70-8970-7BD9-F0B2-155AB51A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3651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Users to Support Causes.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191B-7F2D-8052-2CCD-61278ACB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93" y="1989137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Design the application to handle an increasing number of users, NGOs, and donations.</a:t>
            </a:r>
            <a:endParaRPr lang="en-IN" dirty="0"/>
          </a:p>
          <a:p>
            <a:r>
              <a:rPr lang="en-IN" dirty="0"/>
              <a:t>To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nable users to easily contribute to NGOs and charitable causes.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ensure transparency in financial transactions and donation utilization by allowing NGOs to submit detailed reports.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Empower NGOs by providing a platform for them to register, showcase their work, and efficiently manage donations.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891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259D4-4820-8FAF-5007-EEF79F9B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66" y="1239929"/>
            <a:ext cx="8886546" cy="48111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2D8765-F847-F9D9-C387-2C79CF85A0F3}"/>
              </a:ext>
            </a:extLst>
          </p:cNvPr>
          <p:cNvSpPr txBox="1">
            <a:spLocks/>
          </p:cNvSpPr>
          <p:nvPr/>
        </p:nvSpPr>
        <p:spPr>
          <a:xfrm>
            <a:off x="703730" y="446556"/>
            <a:ext cx="2478741" cy="9429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 Diagram 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4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3E4728-D78D-AD0B-CD7E-111B474970E9}"/>
              </a:ext>
            </a:extLst>
          </p:cNvPr>
          <p:cNvSpPr txBox="1"/>
          <p:nvPr/>
        </p:nvSpPr>
        <p:spPr>
          <a:xfrm>
            <a:off x="2030505" y="1676400"/>
            <a:ext cx="77186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registered users of the application.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NGO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registered Non-Governmental Organizations.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Donation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details of user contributions.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Expenditure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submitted by NGOs on fund utilization.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5.Admin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perform administration operations.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8E90892-C02E-DA42-579A-148451D5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95431"/>
            <a:ext cx="3859306" cy="88096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in the System 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C350-D30E-DE5B-A706-FB18E897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8" y="230373"/>
            <a:ext cx="5374341" cy="83614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Entities: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6380-5580-DEAF-DC4D-3B5F6BE3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06651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Donation: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 relationship: A user can make multiple donations.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and NGO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 relationship: An NGO can accept multiple donations.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and Expenditure: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 relationship: An NGO can make multiple expenditures.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D320-9BE3-709A-9018-11116894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65" y="1902665"/>
            <a:ext cx="11021963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54AFD-A308-25C7-3166-2428D3478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" y="5328431"/>
            <a:ext cx="10860016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328D3D-3607-30E0-F484-A2E1151B0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8" y="3729549"/>
            <a:ext cx="386769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4FEE-C250-E894-C9A5-E66DD715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07" y="1442047"/>
            <a:ext cx="5177117" cy="638921"/>
          </a:xfrm>
        </p:spPr>
        <p:txBody>
          <a:bodyPr>
            <a:normAutofit fontScale="90000"/>
          </a:bodyPr>
          <a:lstStyle/>
          <a:p>
            <a:r>
              <a:rPr lang="en-IN" sz="3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: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0605-DDC3-81BA-6E84-3E64759A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097" y="1772210"/>
            <a:ext cx="4683783" cy="464197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for Backend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for Frontend</a:t>
            </a:r>
          </a:p>
          <a:p>
            <a:pPr>
              <a:lnSpc>
                <a:spcPct val="150000"/>
              </a:lnSpc>
            </a:pPr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Postman for Backend Testing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 Gateway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spring Archives - bgasparotto">
            <a:extLst>
              <a:ext uri="{FF2B5EF4-FFF2-40B4-BE49-F238E27FC236}">
                <a16:creationId xmlns:a16="http://schemas.microsoft.com/office/drawing/2014/main" id="{B1CC7E69-9EBF-EEAB-651C-F9582129E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23" y="541647"/>
            <a:ext cx="2041151" cy="10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C58CEE-87E3-2901-F8AE-E9C17ACD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64" y="2444098"/>
            <a:ext cx="1594179" cy="15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97D88C-A51B-6721-E6E6-6A05F419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36" y="4038277"/>
            <a:ext cx="1594179" cy="1594179"/>
          </a:xfrm>
          <a:prstGeom prst="rect">
            <a:avLst/>
          </a:prstGeom>
        </p:spPr>
      </p:pic>
      <p:pic>
        <p:nvPicPr>
          <p:cNvPr id="1034" name="Picture 10" descr="MySQL logo PNG transparent image download, size: 2800x2800px">
            <a:extLst>
              <a:ext uri="{FF2B5EF4-FFF2-40B4-BE49-F238E27FC236}">
                <a16:creationId xmlns:a16="http://schemas.microsoft.com/office/drawing/2014/main" id="{2014D69B-11A1-BB7C-1388-6C048F95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35" y="1078273"/>
            <a:ext cx="1594179" cy="15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36044-B6CC-DAC4-5A88-B9236A979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7864" y="478004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FAB-9C24-8F4D-CD04-40E38EE3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715682"/>
            <a:ext cx="5257800" cy="432734"/>
          </a:xfrm>
        </p:spPr>
        <p:txBody>
          <a:bodyPr>
            <a:normAutofit fontScale="90000"/>
          </a:bodyPr>
          <a:lstStyle/>
          <a:p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Backend Architecture in </a:t>
            </a:r>
            <a:r>
              <a:rPr lang="en-IN" sz="2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1D4D3-B93F-3B10-6023-7F48BCCD6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4378" y="218888"/>
            <a:ext cx="3343026" cy="63606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91834-4836-D103-A402-4E5E9E376636}"/>
              </a:ext>
            </a:extLst>
          </p:cNvPr>
          <p:cNvSpPr txBox="1"/>
          <p:nvPr/>
        </p:nvSpPr>
        <p:spPr>
          <a:xfrm>
            <a:off x="510728" y="1259415"/>
            <a:ext cx="6786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 Layer: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handle incoming requests, interact with services, and return responses.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Layer: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esponsible for implementing business logic.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 Layer: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access and manage data 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Model :</a:t>
            </a:r>
            <a:r>
              <a:rPr lang="en-IN" dirty="0"/>
              <a:t> on which all the POJO classes of the entities are designed.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Application: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main application responsible for handling requests, managing business logic, and interacting with the database.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8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8E2A-F5F0-9478-DE1B-139A1941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95" y="392019"/>
            <a:ext cx="3177988" cy="8271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API Testing 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48A5-D0CA-058C-F810-5BAE69A0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98032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Postman is used to test the backend API. To create requests for various functionalities such as user registration, donation processing,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27C45-B682-AA7B-6F04-893928404C86}"/>
              </a:ext>
            </a:extLst>
          </p:cNvPr>
          <p:cNvSpPr txBox="1"/>
          <p:nvPr/>
        </p:nvSpPr>
        <p:spPr>
          <a:xfrm>
            <a:off x="838200" y="2426260"/>
            <a:ext cx="6369424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 Methods for testing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Retrieving data from the server.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new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Updating existing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D9F55-55F6-64F5-DA7F-F31AF1BE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0950" y="3836642"/>
            <a:ext cx="4229101" cy="2386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035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F358-6245-D759-ED94-39E3811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35306" cy="56720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0050-EC29-B852-D229-635B1017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8448"/>
            <a:ext cx="4585447" cy="487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MySQL databased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FF094-C0E4-C139-FD03-A4750E9F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4" y="1595718"/>
            <a:ext cx="5166597" cy="4502998"/>
          </a:xfrm>
          <a:prstGeom prst="rect">
            <a:avLst/>
          </a:prstGeom>
        </p:spPr>
      </p:pic>
      <p:pic>
        <p:nvPicPr>
          <p:cNvPr id="1032" name="Picture 8" descr="Mysql Logo Png Download - 477401 png - Free PNG Images | Mysql, Coding,  Relational database management system">
            <a:extLst>
              <a:ext uri="{FF2B5EF4-FFF2-40B4-BE49-F238E27FC236}">
                <a16:creationId xmlns:a16="http://schemas.microsoft.com/office/drawing/2014/main" id="{F332AC6E-5F6F-3B05-4F15-DE1C8C5B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258" y="3847217"/>
            <a:ext cx="3088738" cy="247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00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576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Times New Roman</vt:lpstr>
      <vt:lpstr>Office Theme</vt:lpstr>
      <vt:lpstr>NGO Donations Tracking Application</vt:lpstr>
      <vt:lpstr>Aim :Empowering Users to Support Causes.</vt:lpstr>
      <vt:lpstr>PowerPoint Presentation</vt:lpstr>
      <vt:lpstr>Entities in the System : </vt:lpstr>
      <vt:lpstr>Relationships Between Entities:</vt:lpstr>
      <vt:lpstr>Technologies Used : </vt:lpstr>
      <vt:lpstr>Project Backend Architecture in SpringBoot : </vt:lpstr>
      <vt:lpstr>API Testing :</vt:lpstr>
      <vt:lpstr>Database :</vt:lpstr>
      <vt:lpstr>PowerPoint Presentation</vt:lpstr>
      <vt:lpstr>Project Frontend Architecture in SpringBoot : </vt:lpstr>
      <vt:lpstr>Home Page :</vt:lpstr>
      <vt:lpstr>Razorpay Payment Gateway in Test Mode :</vt:lpstr>
      <vt:lpstr>Key Features :</vt:lpstr>
      <vt:lpstr>Future Upgrade 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NGO Donations Tracking Application</dc:title>
  <dc:creator>Aniket Gadekar</dc:creator>
  <cp:lastModifiedBy>Yash Lonkar</cp:lastModifiedBy>
  <cp:revision>8</cp:revision>
  <dcterms:created xsi:type="dcterms:W3CDTF">2024-02-14T14:52:22Z</dcterms:created>
  <dcterms:modified xsi:type="dcterms:W3CDTF">2024-03-07T08:19:13Z</dcterms:modified>
</cp:coreProperties>
</file>