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60" r:id="rId4"/>
    <p:sldId id="263" r:id="rId5"/>
    <p:sldId id="261" r:id="rId6"/>
    <p:sldId id="259" r:id="rId7"/>
    <p:sldId id="262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5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5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94BC9-EE10-488A-8AA9-8E8FFF4474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54B6CE-A0E3-4D45-83EE-442107B43330}">
      <dgm:prSet custT="1"/>
      <dgm:spPr/>
      <dgm:t>
        <a:bodyPr/>
        <a:lstStyle/>
        <a:p>
          <a:pPr algn="just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rocess of </a:t>
          </a:r>
          <a:r>
            <a:rPr lang="en-US" sz="2000" b="1" i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automating the end-to-end process 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of applying machine learning algorithms to real-world problems.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BCD4B8-78FD-4E04-8E15-A42A8A262116}" type="parTrans" cxnId="{A2051719-A311-400C-A4B3-E94F3BDFD26D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6AEA06-48B4-45F5-98AC-07C2D88F665D}" type="sibTrans" cxnId="{A2051719-A311-400C-A4B3-E94F3BDFD26D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48B0A4-7BEA-4EEC-A2EB-CD941571B39E}">
      <dgm:prSet custT="1"/>
      <dgm:spPr/>
      <dgm:t>
        <a:bodyPr/>
        <a:lstStyle/>
        <a:p>
          <a:pPr algn="just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Automation includes tasks such as </a:t>
          </a:r>
          <a:r>
            <a: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preprocessing, feature engineering, model selection, hyperparameter tuning, and model evaluation</a:t>
          </a:r>
        </a:p>
      </dgm:t>
    </dgm:pt>
    <dgm:pt modelId="{2FC777E6-D1A7-4CC6-AFA4-5FA9439E9FAE}" type="parTrans" cxnId="{D86408CC-C5D2-45E3-8AE8-CDB77D6AF14B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804720-8221-4D5A-BDE3-F2DFC37E6AAE}" type="sibTrans" cxnId="{D86408CC-C5D2-45E3-8AE8-CDB77D6AF14B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ADBE84-3A03-41E5-B748-FE96CBE26391}">
      <dgm:prSet custT="1"/>
      <dgm:spPr/>
      <dgm:t>
        <a:bodyPr/>
        <a:lstStyle/>
        <a:p>
          <a:pPr algn="just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Aims to make machine learning </a:t>
          </a:r>
          <a:r>
            <a: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more accessible to non-experts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and accelerate the development of machine learning applications by automating repetitive and time-consuming tasks</a:t>
          </a:r>
        </a:p>
      </dgm:t>
    </dgm:pt>
    <dgm:pt modelId="{E2190973-D180-4FFB-BA96-96AB8716E70B}" type="parTrans" cxnId="{2B55AB86-9693-4B9F-B329-77E94E6CD2E9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12E5C5-C270-4C90-B5ED-9763DF5392F3}" type="sibTrans" cxnId="{2B55AB86-9693-4B9F-B329-77E94E6CD2E9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1EFC8B-4111-4E41-AE41-F2CAA83EB35D}" type="pres">
      <dgm:prSet presAssocID="{11894BC9-EE10-488A-8AA9-8E8FFF447436}" presName="root" presStyleCnt="0">
        <dgm:presLayoutVars>
          <dgm:dir/>
          <dgm:resizeHandles val="exact"/>
        </dgm:presLayoutVars>
      </dgm:prSet>
      <dgm:spPr/>
    </dgm:pt>
    <dgm:pt modelId="{77915809-1546-4995-A58C-DACD39CF2B31}" type="pres">
      <dgm:prSet presAssocID="{F954B6CE-A0E3-4D45-83EE-442107B43330}" presName="compNode" presStyleCnt="0"/>
      <dgm:spPr/>
    </dgm:pt>
    <dgm:pt modelId="{77697E41-1787-4C89-9423-2850F6C7AB54}" type="pres">
      <dgm:prSet presAssocID="{F954B6CE-A0E3-4D45-83EE-442107B43330}" presName="bgRect" presStyleLbl="bgShp" presStyleIdx="0" presStyleCnt="3"/>
      <dgm:spPr/>
    </dgm:pt>
    <dgm:pt modelId="{DA1D286F-7A84-46EB-B273-E3174C5CFE9F}" type="pres">
      <dgm:prSet presAssocID="{F954B6CE-A0E3-4D45-83EE-442107B4333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27CC4DD-9E5A-48B5-ACBF-240A13CDCF99}" type="pres">
      <dgm:prSet presAssocID="{F954B6CE-A0E3-4D45-83EE-442107B43330}" presName="spaceRect" presStyleCnt="0"/>
      <dgm:spPr/>
    </dgm:pt>
    <dgm:pt modelId="{DA464CD1-452E-4B5C-AECF-9A8F01D8708E}" type="pres">
      <dgm:prSet presAssocID="{F954B6CE-A0E3-4D45-83EE-442107B43330}" presName="parTx" presStyleLbl="revTx" presStyleIdx="0" presStyleCnt="3">
        <dgm:presLayoutVars>
          <dgm:chMax val="0"/>
          <dgm:chPref val="0"/>
        </dgm:presLayoutVars>
      </dgm:prSet>
      <dgm:spPr/>
    </dgm:pt>
    <dgm:pt modelId="{802A3AD7-F984-4EC5-895B-55A3EF434B6E}" type="pres">
      <dgm:prSet presAssocID="{736AEA06-48B4-45F5-98AC-07C2D88F665D}" presName="sibTrans" presStyleCnt="0"/>
      <dgm:spPr/>
    </dgm:pt>
    <dgm:pt modelId="{00CF642F-3B73-4FF9-9B40-D259B25D1CDA}" type="pres">
      <dgm:prSet presAssocID="{9048B0A4-7BEA-4EEC-A2EB-CD941571B39E}" presName="compNode" presStyleCnt="0"/>
      <dgm:spPr/>
    </dgm:pt>
    <dgm:pt modelId="{FB109210-9CE3-48C6-8F23-DC08D9D95FA4}" type="pres">
      <dgm:prSet presAssocID="{9048B0A4-7BEA-4EEC-A2EB-CD941571B39E}" presName="bgRect" presStyleLbl="bgShp" presStyleIdx="1" presStyleCnt="3"/>
      <dgm:spPr/>
    </dgm:pt>
    <dgm:pt modelId="{9794C635-8DF6-4173-B3FE-DF67B02B33D9}" type="pres">
      <dgm:prSet presAssocID="{9048B0A4-7BEA-4EEC-A2EB-CD941571B3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2FF5AAA-4B48-4BBD-8674-3EE53D361B77}" type="pres">
      <dgm:prSet presAssocID="{9048B0A4-7BEA-4EEC-A2EB-CD941571B39E}" presName="spaceRect" presStyleCnt="0"/>
      <dgm:spPr/>
    </dgm:pt>
    <dgm:pt modelId="{BCF29625-6657-49C1-BDD1-CF5F1B6AB502}" type="pres">
      <dgm:prSet presAssocID="{9048B0A4-7BEA-4EEC-A2EB-CD941571B39E}" presName="parTx" presStyleLbl="revTx" presStyleIdx="1" presStyleCnt="3">
        <dgm:presLayoutVars>
          <dgm:chMax val="0"/>
          <dgm:chPref val="0"/>
        </dgm:presLayoutVars>
      </dgm:prSet>
      <dgm:spPr/>
    </dgm:pt>
    <dgm:pt modelId="{299856D4-A5E3-4A7C-B283-65B8B0920599}" type="pres">
      <dgm:prSet presAssocID="{B1804720-8221-4D5A-BDE3-F2DFC37E6AAE}" presName="sibTrans" presStyleCnt="0"/>
      <dgm:spPr/>
    </dgm:pt>
    <dgm:pt modelId="{44C6DC31-4314-495C-BE8F-0CAC5C0C36BB}" type="pres">
      <dgm:prSet presAssocID="{25ADBE84-3A03-41E5-B748-FE96CBE26391}" presName="compNode" presStyleCnt="0"/>
      <dgm:spPr/>
    </dgm:pt>
    <dgm:pt modelId="{D5A0E990-E143-4B52-95D8-A09D0B1183F4}" type="pres">
      <dgm:prSet presAssocID="{25ADBE84-3A03-41E5-B748-FE96CBE26391}" presName="bgRect" presStyleLbl="bgShp" presStyleIdx="2" presStyleCnt="3"/>
      <dgm:spPr/>
    </dgm:pt>
    <dgm:pt modelId="{977E008E-2371-4443-9FEB-4D665DB1CBED}" type="pres">
      <dgm:prSet presAssocID="{25ADBE84-3A03-41E5-B748-FE96CBE263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D80764B-AE06-4CED-8C7D-767721B22C7C}" type="pres">
      <dgm:prSet presAssocID="{25ADBE84-3A03-41E5-B748-FE96CBE26391}" presName="spaceRect" presStyleCnt="0"/>
      <dgm:spPr/>
    </dgm:pt>
    <dgm:pt modelId="{03618E29-8D32-4108-99DD-579240E1765E}" type="pres">
      <dgm:prSet presAssocID="{25ADBE84-3A03-41E5-B748-FE96CBE263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119B404-41B6-4D16-B562-31399BB7BA1F}" type="presOf" srcId="{F954B6CE-A0E3-4D45-83EE-442107B43330}" destId="{DA464CD1-452E-4B5C-AECF-9A8F01D8708E}" srcOrd="0" destOrd="0" presId="urn:microsoft.com/office/officeart/2018/2/layout/IconVerticalSolidList"/>
    <dgm:cxn modelId="{A2051719-A311-400C-A4B3-E94F3BDFD26D}" srcId="{11894BC9-EE10-488A-8AA9-8E8FFF447436}" destId="{F954B6CE-A0E3-4D45-83EE-442107B43330}" srcOrd="0" destOrd="0" parTransId="{23BCD4B8-78FD-4E04-8E15-A42A8A262116}" sibTransId="{736AEA06-48B4-45F5-98AC-07C2D88F665D}"/>
    <dgm:cxn modelId="{22810364-A930-4FA5-BEFA-04B0166E02A4}" type="presOf" srcId="{25ADBE84-3A03-41E5-B748-FE96CBE26391}" destId="{03618E29-8D32-4108-99DD-579240E1765E}" srcOrd="0" destOrd="0" presId="urn:microsoft.com/office/officeart/2018/2/layout/IconVerticalSolidList"/>
    <dgm:cxn modelId="{D4159D4B-FBF3-416D-B3C6-64272041B2E1}" type="presOf" srcId="{9048B0A4-7BEA-4EEC-A2EB-CD941571B39E}" destId="{BCF29625-6657-49C1-BDD1-CF5F1B6AB502}" srcOrd="0" destOrd="0" presId="urn:microsoft.com/office/officeart/2018/2/layout/IconVerticalSolidList"/>
    <dgm:cxn modelId="{89041075-DEDD-49B6-A70D-619204CEF920}" type="presOf" srcId="{11894BC9-EE10-488A-8AA9-8E8FFF447436}" destId="{191EFC8B-4111-4E41-AE41-F2CAA83EB35D}" srcOrd="0" destOrd="0" presId="urn:microsoft.com/office/officeart/2018/2/layout/IconVerticalSolidList"/>
    <dgm:cxn modelId="{2B55AB86-9693-4B9F-B329-77E94E6CD2E9}" srcId="{11894BC9-EE10-488A-8AA9-8E8FFF447436}" destId="{25ADBE84-3A03-41E5-B748-FE96CBE26391}" srcOrd="2" destOrd="0" parTransId="{E2190973-D180-4FFB-BA96-96AB8716E70B}" sibTransId="{9312E5C5-C270-4C90-B5ED-9763DF5392F3}"/>
    <dgm:cxn modelId="{D86408CC-C5D2-45E3-8AE8-CDB77D6AF14B}" srcId="{11894BC9-EE10-488A-8AA9-8E8FFF447436}" destId="{9048B0A4-7BEA-4EEC-A2EB-CD941571B39E}" srcOrd="1" destOrd="0" parTransId="{2FC777E6-D1A7-4CC6-AFA4-5FA9439E9FAE}" sibTransId="{B1804720-8221-4D5A-BDE3-F2DFC37E6AAE}"/>
    <dgm:cxn modelId="{4280D62E-A646-441D-9C70-8EB77ED9E166}" type="presParOf" srcId="{191EFC8B-4111-4E41-AE41-F2CAA83EB35D}" destId="{77915809-1546-4995-A58C-DACD39CF2B31}" srcOrd="0" destOrd="0" presId="urn:microsoft.com/office/officeart/2018/2/layout/IconVerticalSolidList"/>
    <dgm:cxn modelId="{8A10F2B8-69F8-452D-B812-38396255A65D}" type="presParOf" srcId="{77915809-1546-4995-A58C-DACD39CF2B31}" destId="{77697E41-1787-4C89-9423-2850F6C7AB54}" srcOrd="0" destOrd="0" presId="urn:microsoft.com/office/officeart/2018/2/layout/IconVerticalSolidList"/>
    <dgm:cxn modelId="{96AD4B6C-7403-4328-B1CB-559E3C2BD1F0}" type="presParOf" srcId="{77915809-1546-4995-A58C-DACD39CF2B31}" destId="{DA1D286F-7A84-46EB-B273-E3174C5CFE9F}" srcOrd="1" destOrd="0" presId="urn:microsoft.com/office/officeart/2018/2/layout/IconVerticalSolidList"/>
    <dgm:cxn modelId="{DD803A47-4F4C-4A14-8BD2-D5478271A039}" type="presParOf" srcId="{77915809-1546-4995-A58C-DACD39CF2B31}" destId="{127CC4DD-9E5A-48B5-ACBF-240A13CDCF99}" srcOrd="2" destOrd="0" presId="urn:microsoft.com/office/officeart/2018/2/layout/IconVerticalSolidList"/>
    <dgm:cxn modelId="{DAB5F791-7379-4F03-BFC4-D28C98167B8B}" type="presParOf" srcId="{77915809-1546-4995-A58C-DACD39CF2B31}" destId="{DA464CD1-452E-4B5C-AECF-9A8F01D8708E}" srcOrd="3" destOrd="0" presId="urn:microsoft.com/office/officeart/2018/2/layout/IconVerticalSolidList"/>
    <dgm:cxn modelId="{6E373394-4FC0-4509-96C4-FF45E8D0049B}" type="presParOf" srcId="{191EFC8B-4111-4E41-AE41-F2CAA83EB35D}" destId="{802A3AD7-F984-4EC5-895B-55A3EF434B6E}" srcOrd="1" destOrd="0" presId="urn:microsoft.com/office/officeart/2018/2/layout/IconVerticalSolidList"/>
    <dgm:cxn modelId="{6274A80D-0E82-435F-BF7D-E95987C26872}" type="presParOf" srcId="{191EFC8B-4111-4E41-AE41-F2CAA83EB35D}" destId="{00CF642F-3B73-4FF9-9B40-D259B25D1CDA}" srcOrd="2" destOrd="0" presId="urn:microsoft.com/office/officeart/2018/2/layout/IconVerticalSolidList"/>
    <dgm:cxn modelId="{C9104C8E-EBE4-491C-86CE-DE912A97439B}" type="presParOf" srcId="{00CF642F-3B73-4FF9-9B40-D259B25D1CDA}" destId="{FB109210-9CE3-48C6-8F23-DC08D9D95FA4}" srcOrd="0" destOrd="0" presId="urn:microsoft.com/office/officeart/2018/2/layout/IconVerticalSolidList"/>
    <dgm:cxn modelId="{63052CB9-1A2C-4214-A251-4CCB6B68CBC1}" type="presParOf" srcId="{00CF642F-3B73-4FF9-9B40-D259B25D1CDA}" destId="{9794C635-8DF6-4173-B3FE-DF67B02B33D9}" srcOrd="1" destOrd="0" presId="urn:microsoft.com/office/officeart/2018/2/layout/IconVerticalSolidList"/>
    <dgm:cxn modelId="{508D5003-20DC-40F1-A04B-3C9AB05B4ECC}" type="presParOf" srcId="{00CF642F-3B73-4FF9-9B40-D259B25D1CDA}" destId="{B2FF5AAA-4B48-4BBD-8674-3EE53D361B77}" srcOrd="2" destOrd="0" presId="urn:microsoft.com/office/officeart/2018/2/layout/IconVerticalSolidList"/>
    <dgm:cxn modelId="{F126A51C-D011-4C1E-9159-ED1603FD0EC7}" type="presParOf" srcId="{00CF642F-3B73-4FF9-9B40-D259B25D1CDA}" destId="{BCF29625-6657-49C1-BDD1-CF5F1B6AB502}" srcOrd="3" destOrd="0" presId="urn:microsoft.com/office/officeart/2018/2/layout/IconVerticalSolidList"/>
    <dgm:cxn modelId="{7DCE5296-9594-40EA-8155-AFD614A4901C}" type="presParOf" srcId="{191EFC8B-4111-4E41-AE41-F2CAA83EB35D}" destId="{299856D4-A5E3-4A7C-B283-65B8B0920599}" srcOrd="3" destOrd="0" presId="urn:microsoft.com/office/officeart/2018/2/layout/IconVerticalSolidList"/>
    <dgm:cxn modelId="{68C44304-5E35-42D2-BD00-8D1E9AAFD56A}" type="presParOf" srcId="{191EFC8B-4111-4E41-AE41-F2CAA83EB35D}" destId="{44C6DC31-4314-495C-BE8F-0CAC5C0C36BB}" srcOrd="4" destOrd="0" presId="urn:microsoft.com/office/officeart/2018/2/layout/IconVerticalSolidList"/>
    <dgm:cxn modelId="{42677CEE-8FBD-4A0D-8704-366B952CF198}" type="presParOf" srcId="{44C6DC31-4314-495C-BE8F-0CAC5C0C36BB}" destId="{D5A0E990-E143-4B52-95D8-A09D0B1183F4}" srcOrd="0" destOrd="0" presId="urn:microsoft.com/office/officeart/2018/2/layout/IconVerticalSolidList"/>
    <dgm:cxn modelId="{1B8B1157-5F1B-4E2F-8234-BC10992009DF}" type="presParOf" srcId="{44C6DC31-4314-495C-BE8F-0CAC5C0C36BB}" destId="{977E008E-2371-4443-9FEB-4D665DB1CBED}" srcOrd="1" destOrd="0" presId="urn:microsoft.com/office/officeart/2018/2/layout/IconVerticalSolidList"/>
    <dgm:cxn modelId="{08266C17-7B3B-426D-948D-3A4F48C8C24B}" type="presParOf" srcId="{44C6DC31-4314-495C-BE8F-0CAC5C0C36BB}" destId="{5D80764B-AE06-4CED-8C7D-767721B22C7C}" srcOrd="2" destOrd="0" presId="urn:microsoft.com/office/officeart/2018/2/layout/IconVerticalSolidList"/>
    <dgm:cxn modelId="{951B0D4B-4A1A-4DAC-93EB-D634339DB8F6}" type="presParOf" srcId="{44C6DC31-4314-495C-BE8F-0CAC5C0C36BB}" destId="{03618E29-8D32-4108-99DD-579240E176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FC44CB-B030-41FC-8858-407070CD77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D013D1-E01B-4949-8D4E-8316A943533B}">
      <dgm:prSet custT="1"/>
      <dgm:spPr/>
      <dgm:t>
        <a:bodyPr/>
        <a:lstStyle/>
        <a:p>
          <a:pPr algn="just"/>
          <a:r>
            <a:rPr lang="en-IN" sz="1600" b="1" i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Preprocessing:</a:t>
          </a:r>
          <a:r>
            <a:rPr lang="en-IN" sz="1600" b="0" i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asks like handling missing values, encoding categorical variables, scaling features, and splitting data into training and validation sets.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55DAF6-830C-4F24-95E4-0B66E6229E6C}" type="parTrans" cxnId="{8F368446-B108-4513-94EF-A8EAE1080B74}">
      <dgm:prSet/>
      <dgm:spPr/>
      <dgm:t>
        <a:bodyPr/>
        <a:lstStyle/>
        <a:p>
          <a:pPr algn="just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8F97B6-58BB-4B49-B301-BBC3F845B577}" type="sibTrans" cxnId="{8F368446-B108-4513-94EF-A8EAE1080B74}">
      <dgm:prSet/>
      <dgm:spPr/>
      <dgm:t>
        <a:bodyPr/>
        <a:lstStyle/>
        <a:p>
          <a:pPr algn="just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F6D046-82AD-4C85-9AD7-FE04450F7C6E}">
      <dgm:prSet custT="1"/>
      <dgm:spPr/>
      <dgm:t>
        <a:bodyPr/>
        <a:lstStyle/>
        <a:p>
          <a:pPr algn="just"/>
          <a:r>
            <a:rPr lang="en-IN" sz="1600" b="1" i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Feature Engineering: </a:t>
          </a:r>
          <a:r>
            <a:rPr lang="en-IN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Automatic generation or selection of relevant features to improve model performance.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A17FBE-817B-4C67-BE01-37ED6AE2176A}" type="parTrans" cxnId="{5E61E2A9-7196-45C3-B282-E8B9FF21C258}">
      <dgm:prSet/>
      <dgm:spPr/>
      <dgm:t>
        <a:bodyPr/>
        <a:lstStyle/>
        <a:p>
          <a:pPr algn="just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75F833-3415-45BE-B4DE-BF89030F92F3}" type="sibTrans" cxnId="{5E61E2A9-7196-45C3-B282-E8B9FF21C258}">
      <dgm:prSet/>
      <dgm:spPr/>
      <dgm:t>
        <a:bodyPr/>
        <a:lstStyle/>
        <a:p>
          <a:pPr algn="just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7CE604-A033-455E-9485-1FFC993518BC}">
      <dgm:prSet custT="1"/>
      <dgm:spPr/>
      <dgm:t>
        <a:bodyPr/>
        <a:lstStyle/>
        <a:p>
          <a:pPr algn="just"/>
          <a:r>
            <a:rPr lang="en-IN" sz="1600" b="1" i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 Selection: </a:t>
          </a:r>
          <a:r>
            <a:rPr lang="en-IN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the most appropriate machine learning algorithms based on the dataset and problem type.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A1F25F-2541-4DC5-9DE0-4D67ED0B6545}" type="parTrans" cxnId="{AD6659BF-7F17-4710-A6F9-40D934D5AC48}">
      <dgm:prSet/>
      <dgm:spPr/>
      <dgm:t>
        <a:bodyPr/>
        <a:lstStyle/>
        <a:p>
          <a:pPr algn="just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948798-9949-4FD0-99B3-E4EBE26B1C4E}" type="sibTrans" cxnId="{AD6659BF-7F17-4710-A6F9-40D934D5AC48}">
      <dgm:prSet/>
      <dgm:spPr/>
      <dgm:t>
        <a:bodyPr/>
        <a:lstStyle/>
        <a:p>
          <a:pPr algn="just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8D7823-D6CC-4AAD-B191-C7FD077D7B75}">
      <dgm:prSet custT="1"/>
      <dgm:spPr/>
      <dgm:t>
        <a:bodyPr/>
        <a:lstStyle/>
        <a:p>
          <a:pPr algn="just"/>
          <a:r>
            <a:rPr lang="en-IN" sz="1600" b="1" i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Hyperparameter Tuning:</a:t>
          </a:r>
          <a:r>
            <a:rPr lang="en-IN" sz="1600" b="0" i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Optimizing model hyperparameters to achieve better performance.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B705D1-D7B6-4F72-B59D-320E641C3EDE}" type="parTrans" cxnId="{6B9E022D-36C9-4A63-872E-29ED65A842AA}">
      <dgm:prSet/>
      <dgm:spPr/>
      <dgm:t>
        <a:bodyPr/>
        <a:lstStyle/>
        <a:p>
          <a:pPr algn="just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9C2B04-5C0B-4C7A-AD79-77802335EC18}" type="sibTrans" cxnId="{6B9E022D-36C9-4A63-872E-29ED65A842AA}">
      <dgm:prSet/>
      <dgm:spPr/>
      <dgm:t>
        <a:bodyPr/>
        <a:lstStyle/>
        <a:p>
          <a:pPr algn="just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6B7F9E-C4B4-49F2-BCDA-32A71055ADEF}">
      <dgm:prSet custT="1"/>
      <dgm:spPr/>
      <dgm:t>
        <a:bodyPr/>
        <a:lstStyle/>
        <a:p>
          <a:pPr algn="just"/>
          <a:r>
            <a:rPr lang="en-IN" sz="1600" b="1" i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 Evaluation:</a:t>
          </a:r>
          <a:r>
            <a:rPr lang="en-IN" sz="1600" b="0" i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Assessing model performance using metrics like accuracy, precision, recall, F1-score, etc.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717E5F-A5F8-47E4-BF9E-96195ADED809}" type="parTrans" cxnId="{DAD14BCA-D598-4C6D-9CAD-490C1C4D131C}">
      <dgm:prSet/>
      <dgm:spPr/>
      <dgm:t>
        <a:bodyPr/>
        <a:lstStyle/>
        <a:p>
          <a:pPr algn="just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C4D6C3-0588-4813-B161-39D6D75A8B31}" type="sibTrans" cxnId="{DAD14BCA-D598-4C6D-9CAD-490C1C4D131C}">
      <dgm:prSet/>
      <dgm:spPr/>
      <dgm:t>
        <a:bodyPr/>
        <a:lstStyle/>
        <a:p>
          <a:pPr algn="just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E63162-A5C9-4D92-A84D-E1ED2FEE18BF}" type="pres">
      <dgm:prSet presAssocID="{8EFC44CB-B030-41FC-8858-407070CD771B}" presName="root" presStyleCnt="0">
        <dgm:presLayoutVars>
          <dgm:dir/>
          <dgm:resizeHandles val="exact"/>
        </dgm:presLayoutVars>
      </dgm:prSet>
      <dgm:spPr/>
    </dgm:pt>
    <dgm:pt modelId="{21B3FC6A-697B-4884-8E01-F7B230CD631C}" type="pres">
      <dgm:prSet presAssocID="{67D013D1-E01B-4949-8D4E-8316A943533B}" presName="compNode" presStyleCnt="0"/>
      <dgm:spPr/>
    </dgm:pt>
    <dgm:pt modelId="{72B3113C-8E00-4FC1-880C-0FA1BD87A694}" type="pres">
      <dgm:prSet presAssocID="{67D013D1-E01B-4949-8D4E-8316A943533B}" presName="bgRect" presStyleLbl="bgShp" presStyleIdx="0" presStyleCnt="5"/>
      <dgm:spPr/>
    </dgm:pt>
    <dgm:pt modelId="{307C7F27-A767-416B-B751-A4BA7E3F3026}" type="pres">
      <dgm:prSet presAssocID="{67D013D1-E01B-4949-8D4E-8316A943533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BED5390-C7AE-43F1-8559-5537E8ADEE08}" type="pres">
      <dgm:prSet presAssocID="{67D013D1-E01B-4949-8D4E-8316A943533B}" presName="spaceRect" presStyleCnt="0"/>
      <dgm:spPr/>
    </dgm:pt>
    <dgm:pt modelId="{FF3E0207-205C-4ED8-8FEB-EF5C3ABA9AF0}" type="pres">
      <dgm:prSet presAssocID="{67D013D1-E01B-4949-8D4E-8316A943533B}" presName="parTx" presStyleLbl="revTx" presStyleIdx="0" presStyleCnt="5">
        <dgm:presLayoutVars>
          <dgm:chMax val="0"/>
          <dgm:chPref val="0"/>
        </dgm:presLayoutVars>
      </dgm:prSet>
      <dgm:spPr/>
    </dgm:pt>
    <dgm:pt modelId="{8D8CEACD-8BCF-4B45-83F5-9E44CAFD3764}" type="pres">
      <dgm:prSet presAssocID="{EF8F97B6-58BB-4B49-B301-BBC3F845B577}" presName="sibTrans" presStyleCnt="0"/>
      <dgm:spPr/>
    </dgm:pt>
    <dgm:pt modelId="{15AC6A65-59D8-4F03-A26D-749A4F06EFB3}" type="pres">
      <dgm:prSet presAssocID="{78F6D046-82AD-4C85-9AD7-FE04450F7C6E}" presName="compNode" presStyleCnt="0"/>
      <dgm:spPr/>
    </dgm:pt>
    <dgm:pt modelId="{D506EBE2-A01A-45F1-BDAC-6AD2138323EF}" type="pres">
      <dgm:prSet presAssocID="{78F6D046-82AD-4C85-9AD7-FE04450F7C6E}" presName="bgRect" presStyleLbl="bgShp" presStyleIdx="1" presStyleCnt="5"/>
      <dgm:spPr/>
    </dgm:pt>
    <dgm:pt modelId="{5F670FAC-39ED-4AC5-B52A-192E173C2CF2}" type="pres">
      <dgm:prSet presAssocID="{78F6D046-82AD-4C85-9AD7-FE04450F7C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773246E-ED62-4257-8396-04E6850927FA}" type="pres">
      <dgm:prSet presAssocID="{78F6D046-82AD-4C85-9AD7-FE04450F7C6E}" presName="spaceRect" presStyleCnt="0"/>
      <dgm:spPr/>
    </dgm:pt>
    <dgm:pt modelId="{0417EC2E-6D74-430F-A809-CE6231C23056}" type="pres">
      <dgm:prSet presAssocID="{78F6D046-82AD-4C85-9AD7-FE04450F7C6E}" presName="parTx" presStyleLbl="revTx" presStyleIdx="1" presStyleCnt="5">
        <dgm:presLayoutVars>
          <dgm:chMax val="0"/>
          <dgm:chPref val="0"/>
        </dgm:presLayoutVars>
      </dgm:prSet>
      <dgm:spPr/>
    </dgm:pt>
    <dgm:pt modelId="{835CB6F8-72DB-4E3C-B032-5A00673688EA}" type="pres">
      <dgm:prSet presAssocID="{6A75F833-3415-45BE-B4DE-BF89030F92F3}" presName="sibTrans" presStyleCnt="0"/>
      <dgm:spPr/>
    </dgm:pt>
    <dgm:pt modelId="{61E5E65D-9137-4E3A-B4D9-0AC8A038A32D}" type="pres">
      <dgm:prSet presAssocID="{BE7CE604-A033-455E-9485-1FFC993518BC}" presName="compNode" presStyleCnt="0"/>
      <dgm:spPr/>
    </dgm:pt>
    <dgm:pt modelId="{49B15A9A-84C6-451A-A620-40A9CDB91EE4}" type="pres">
      <dgm:prSet presAssocID="{BE7CE604-A033-455E-9485-1FFC993518BC}" presName="bgRect" presStyleLbl="bgShp" presStyleIdx="2" presStyleCnt="5"/>
      <dgm:spPr/>
    </dgm:pt>
    <dgm:pt modelId="{B0D252AD-B37C-40C3-BFAF-D215AB082BFC}" type="pres">
      <dgm:prSet presAssocID="{BE7CE604-A033-455E-9485-1FFC993518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6DB6D7B-D938-47E2-95B1-2EAE13A2A779}" type="pres">
      <dgm:prSet presAssocID="{BE7CE604-A033-455E-9485-1FFC993518BC}" presName="spaceRect" presStyleCnt="0"/>
      <dgm:spPr/>
    </dgm:pt>
    <dgm:pt modelId="{BD222578-1BE7-4F9C-A754-F2DD6BEC14F4}" type="pres">
      <dgm:prSet presAssocID="{BE7CE604-A033-455E-9485-1FFC993518BC}" presName="parTx" presStyleLbl="revTx" presStyleIdx="2" presStyleCnt="5">
        <dgm:presLayoutVars>
          <dgm:chMax val="0"/>
          <dgm:chPref val="0"/>
        </dgm:presLayoutVars>
      </dgm:prSet>
      <dgm:spPr/>
    </dgm:pt>
    <dgm:pt modelId="{722E92B0-D662-404E-91B9-9F99667584F6}" type="pres">
      <dgm:prSet presAssocID="{10948798-9949-4FD0-99B3-E4EBE26B1C4E}" presName="sibTrans" presStyleCnt="0"/>
      <dgm:spPr/>
    </dgm:pt>
    <dgm:pt modelId="{C7E438D1-9346-4E29-B062-C49271585F14}" type="pres">
      <dgm:prSet presAssocID="{C38D7823-D6CC-4AAD-B191-C7FD077D7B75}" presName="compNode" presStyleCnt="0"/>
      <dgm:spPr/>
    </dgm:pt>
    <dgm:pt modelId="{896DCA72-A3BB-4A47-B7A4-6FDA3D1113ED}" type="pres">
      <dgm:prSet presAssocID="{C38D7823-D6CC-4AAD-B191-C7FD077D7B75}" presName="bgRect" presStyleLbl="bgShp" presStyleIdx="3" presStyleCnt="5"/>
      <dgm:spPr/>
    </dgm:pt>
    <dgm:pt modelId="{E853D0F4-D186-4C5B-ABB7-17EF4C701697}" type="pres">
      <dgm:prSet presAssocID="{C38D7823-D6CC-4AAD-B191-C7FD077D7B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9B235E77-8903-4A19-AAF2-B86DBB5AB315}" type="pres">
      <dgm:prSet presAssocID="{C38D7823-D6CC-4AAD-B191-C7FD077D7B75}" presName="spaceRect" presStyleCnt="0"/>
      <dgm:spPr/>
    </dgm:pt>
    <dgm:pt modelId="{6220E571-1059-4D2A-82B0-7279A5EFBD08}" type="pres">
      <dgm:prSet presAssocID="{C38D7823-D6CC-4AAD-B191-C7FD077D7B75}" presName="parTx" presStyleLbl="revTx" presStyleIdx="3" presStyleCnt="5">
        <dgm:presLayoutVars>
          <dgm:chMax val="0"/>
          <dgm:chPref val="0"/>
        </dgm:presLayoutVars>
      </dgm:prSet>
      <dgm:spPr/>
    </dgm:pt>
    <dgm:pt modelId="{DF83A59C-11AA-4D0D-AD0A-EFA7AF7E40B9}" type="pres">
      <dgm:prSet presAssocID="{209C2B04-5C0B-4C7A-AD79-77802335EC18}" presName="sibTrans" presStyleCnt="0"/>
      <dgm:spPr/>
    </dgm:pt>
    <dgm:pt modelId="{610BD60E-F00A-4F1D-81FA-655855E5A1E7}" type="pres">
      <dgm:prSet presAssocID="{6A6B7F9E-C4B4-49F2-BCDA-32A71055ADEF}" presName="compNode" presStyleCnt="0"/>
      <dgm:spPr/>
    </dgm:pt>
    <dgm:pt modelId="{E3965732-2148-46BA-A3B3-01CDE81B952D}" type="pres">
      <dgm:prSet presAssocID="{6A6B7F9E-C4B4-49F2-BCDA-32A71055ADEF}" presName="bgRect" presStyleLbl="bgShp" presStyleIdx="4" presStyleCnt="5"/>
      <dgm:spPr/>
    </dgm:pt>
    <dgm:pt modelId="{85DC30B9-EC13-4EDC-9943-6DFC93267251}" type="pres">
      <dgm:prSet presAssocID="{6A6B7F9E-C4B4-49F2-BCDA-32A71055AD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1878633-32DC-4AF2-9381-40B9460320E2}" type="pres">
      <dgm:prSet presAssocID="{6A6B7F9E-C4B4-49F2-BCDA-32A71055ADEF}" presName="spaceRect" presStyleCnt="0"/>
      <dgm:spPr/>
    </dgm:pt>
    <dgm:pt modelId="{FC6CFE5D-11EE-409C-B501-352BCEB401FD}" type="pres">
      <dgm:prSet presAssocID="{6A6B7F9E-C4B4-49F2-BCDA-32A71055ADE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9545411-CBBF-4730-823E-00A4AE31177E}" type="presOf" srcId="{8EFC44CB-B030-41FC-8858-407070CD771B}" destId="{1EE63162-A5C9-4D92-A84D-E1ED2FEE18BF}" srcOrd="0" destOrd="0" presId="urn:microsoft.com/office/officeart/2018/2/layout/IconVerticalSolidList"/>
    <dgm:cxn modelId="{6B9E022D-36C9-4A63-872E-29ED65A842AA}" srcId="{8EFC44CB-B030-41FC-8858-407070CD771B}" destId="{C38D7823-D6CC-4AAD-B191-C7FD077D7B75}" srcOrd="3" destOrd="0" parTransId="{B0B705D1-D7B6-4F72-B59D-320E641C3EDE}" sibTransId="{209C2B04-5C0B-4C7A-AD79-77802335EC18}"/>
    <dgm:cxn modelId="{8F368446-B108-4513-94EF-A8EAE1080B74}" srcId="{8EFC44CB-B030-41FC-8858-407070CD771B}" destId="{67D013D1-E01B-4949-8D4E-8316A943533B}" srcOrd="0" destOrd="0" parTransId="{8855DAF6-830C-4F24-95E4-0B66E6229E6C}" sibTransId="{EF8F97B6-58BB-4B49-B301-BBC3F845B577}"/>
    <dgm:cxn modelId="{41581571-3FB2-452D-8328-53C3C78EC785}" type="presOf" srcId="{67D013D1-E01B-4949-8D4E-8316A943533B}" destId="{FF3E0207-205C-4ED8-8FEB-EF5C3ABA9AF0}" srcOrd="0" destOrd="0" presId="urn:microsoft.com/office/officeart/2018/2/layout/IconVerticalSolidList"/>
    <dgm:cxn modelId="{0CCC2B84-053B-48EA-8B6A-3B2B756C8F6B}" type="presOf" srcId="{C38D7823-D6CC-4AAD-B191-C7FD077D7B75}" destId="{6220E571-1059-4D2A-82B0-7279A5EFBD08}" srcOrd="0" destOrd="0" presId="urn:microsoft.com/office/officeart/2018/2/layout/IconVerticalSolidList"/>
    <dgm:cxn modelId="{EA94E0A1-760C-420B-A211-6AFC4553258C}" type="presOf" srcId="{78F6D046-82AD-4C85-9AD7-FE04450F7C6E}" destId="{0417EC2E-6D74-430F-A809-CE6231C23056}" srcOrd="0" destOrd="0" presId="urn:microsoft.com/office/officeart/2018/2/layout/IconVerticalSolidList"/>
    <dgm:cxn modelId="{5E61E2A9-7196-45C3-B282-E8B9FF21C258}" srcId="{8EFC44CB-B030-41FC-8858-407070CD771B}" destId="{78F6D046-82AD-4C85-9AD7-FE04450F7C6E}" srcOrd="1" destOrd="0" parTransId="{D7A17FBE-817B-4C67-BE01-37ED6AE2176A}" sibTransId="{6A75F833-3415-45BE-B4DE-BF89030F92F3}"/>
    <dgm:cxn modelId="{3C6057B1-F98F-4979-890B-61B110718C3C}" type="presOf" srcId="{BE7CE604-A033-455E-9485-1FFC993518BC}" destId="{BD222578-1BE7-4F9C-A754-F2DD6BEC14F4}" srcOrd="0" destOrd="0" presId="urn:microsoft.com/office/officeart/2018/2/layout/IconVerticalSolidList"/>
    <dgm:cxn modelId="{B9EC2DB8-D5C9-4F58-881C-5F1D275583DA}" type="presOf" srcId="{6A6B7F9E-C4B4-49F2-BCDA-32A71055ADEF}" destId="{FC6CFE5D-11EE-409C-B501-352BCEB401FD}" srcOrd="0" destOrd="0" presId="urn:microsoft.com/office/officeart/2018/2/layout/IconVerticalSolidList"/>
    <dgm:cxn modelId="{AD6659BF-7F17-4710-A6F9-40D934D5AC48}" srcId="{8EFC44CB-B030-41FC-8858-407070CD771B}" destId="{BE7CE604-A033-455E-9485-1FFC993518BC}" srcOrd="2" destOrd="0" parTransId="{55A1F25F-2541-4DC5-9DE0-4D67ED0B6545}" sibTransId="{10948798-9949-4FD0-99B3-E4EBE26B1C4E}"/>
    <dgm:cxn modelId="{DAD14BCA-D598-4C6D-9CAD-490C1C4D131C}" srcId="{8EFC44CB-B030-41FC-8858-407070CD771B}" destId="{6A6B7F9E-C4B4-49F2-BCDA-32A71055ADEF}" srcOrd="4" destOrd="0" parTransId="{8B717E5F-A5F8-47E4-BF9E-96195ADED809}" sibTransId="{87C4D6C3-0588-4813-B161-39D6D75A8B31}"/>
    <dgm:cxn modelId="{56F9FC0F-65A5-4CB0-B98B-EE03D892BE9D}" type="presParOf" srcId="{1EE63162-A5C9-4D92-A84D-E1ED2FEE18BF}" destId="{21B3FC6A-697B-4884-8E01-F7B230CD631C}" srcOrd="0" destOrd="0" presId="urn:microsoft.com/office/officeart/2018/2/layout/IconVerticalSolidList"/>
    <dgm:cxn modelId="{5472137C-411C-40FF-819A-79661309FF0A}" type="presParOf" srcId="{21B3FC6A-697B-4884-8E01-F7B230CD631C}" destId="{72B3113C-8E00-4FC1-880C-0FA1BD87A694}" srcOrd="0" destOrd="0" presId="urn:microsoft.com/office/officeart/2018/2/layout/IconVerticalSolidList"/>
    <dgm:cxn modelId="{E44894D5-4C5F-4F67-8706-B82CBAE9EB51}" type="presParOf" srcId="{21B3FC6A-697B-4884-8E01-F7B230CD631C}" destId="{307C7F27-A767-416B-B751-A4BA7E3F3026}" srcOrd="1" destOrd="0" presId="urn:microsoft.com/office/officeart/2018/2/layout/IconVerticalSolidList"/>
    <dgm:cxn modelId="{D1A08A09-DBF3-4CAD-BD83-7D8F1829E7B2}" type="presParOf" srcId="{21B3FC6A-697B-4884-8E01-F7B230CD631C}" destId="{1BED5390-C7AE-43F1-8559-5537E8ADEE08}" srcOrd="2" destOrd="0" presId="urn:microsoft.com/office/officeart/2018/2/layout/IconVerticalSolidList"/>
    <dgm:cxn modelId="{BAD13D04-DCA6-40DE-A29D-A257A30E9FB6}" type="presParOf" srcId="{21B3FC6A-697B-4884-8E01-F7B230CD631C}" destId="{FF3E0207-205C-4ED8-8FEB-EF5C3ABA9AF0}" srcOrd="3" destOrd="0" presId="urn:microsoft.com/office/officeart/2018/2/layout/IconVerticalSolidList"/>
    <dgm:cxn modelId="{4C42CC45-3C50-4B59-8BCD-1565EB1338EC}" type="presParOf" srcId="{1EE63162-A5C9-4D92-A84D-E1ED2FEE18BF}" destId="{8D8CEACD-8BCF-4B45-83F5-9E44CAFD3764}" srcOrd="1" destOrd="0" presId="urn:microsoft.com/office/officeart/2018/2/layout/IconVerticalSolidList"/>
    <dgm:cxn modelId="{82B50B6A-BADE-4693-B7DC-2F4AA142F16F}" type="presParOf" srcId="{1EE63162-A5C9-4D92-A84D-E1ED2FEE18BF}" destId="{15AC6A65-59D8-4F03-A26D-749A4F06EFB3}" srcOrd="2" destOrd="0" presId="urn:microsoft.com/office/officeart/2018/2/layout/IconVerticalSolidList"/>
    <dgm:cxn modelId="{450CA544-8216-421E-A0A4-DB51263436CC}" type="presParOf" srcId="{15AC6A65-59D8-4F03-A26D-749A4F06EFB3}" destId="{D506EBE2-A01A-45F1-BDAC-6AD2138323EF}" srcOrd="0" destOrd="0" presId="urn:microsoft.com/office/officeart/2018/2/layout/IconVerticalSolidList"/>
    <dgm:cxn modelId="{9F530E3E-6D8D-468A-B74F-8F3209561DEE}" type="presParOf" srcId="{15AC6A65-59D8-4F03-A26D-749A4F06EFB3}" destId="{5F670FAC-39ED-4AC5-B52A-192E173C2CF2}" srcOrd="1" destOrd="0" presId="urn:microsoft.com/office/officeart/2018/2/layout/IconVerticalSolidList"/>
    <dgm:cxn modelId="{C659796E-7E6F-49F9-8EF6-893FB1F1422A}" type="presParOf" srcId="{15AC6A65-59D8-4F03-A26D-749A4F06EFB3}" destId="{9773246E-ED62-4257-8396-04E6850927FA}" srcOrd="2" destOrd="0" presId="urn:microsoft.com/office/officeart/2018/2/layout/IconVerticalSolidList"/>
    <dgm:cxn modelId="{604B3CBC-99AB-41A1-BC58-91B106AA9435}" type="presParOf" srcId="{15AC6A65-59D8-4F03-A26D-749A4F06EFB3}" destId="{0417EC2E-6D74-430F-A809-CE6231C23056}" srcOrd="3" destOrd="0" presId="urn:microsoft.com/office/officeart/2018/2/layout/IconVerticalSolidList"/>
    <dgm:cxn modelId="{492C090F-5EF8-4F07-9A9B-D99B1F5098F6}" type="presParOf" srcId="{1EE63162-A5C9-4D92-A84D-E1ED2FEE18BF}" destId="{835CB6F8-72DB-4E3C-B032-5A00673688EA}" srcOrd="3" destOrd="0" presId="urn:microsoft.com/office/officeart/2018/2/layout/IconVerticalSolidList"/>
    <dgm:cxn modelId="{A61D04D1-9273-4ACE-8127-01D3D73FC98F}" type="presParOf" srcId="{1EE63162-A5C9-4D92-A84D-E1ED2FEE18BF}" destId="{61E5E65D-9137-4E3A-B4D9-0AC8A038A32D}" srcOrd="4" destOrd="0" presId="urn:microsoft.com/office/officeart/2018/2/layout/IconVerticalSolidList"/>
    <dgm:cxn modelId="{D292B2A9-C054-4ED3-BD21-AE775AAA4F8F}" type="presParOf" srcId="{61E5E65D-9137-4E3A-B4D9-0AC8A038A32D}" destId="{49B15A9A-84C6-451A-A620-40A9CDB91EE4}" srcOrd="0" destOrd="0" presId="urn:microsoft.com/office/officeart/2018/2/layout/IconVerticalSolidList"/>
    <dgm:cxn modelId="{9D38560C-8276-4239-84BD-4ECAFBFDA15A}" type="presParOf" srcId="{61E5E65D-9137-4E3A-B4D9-0AC8A038A32D}" destId="{B0D252AD-B37C-40C3-BFAF-D215AB082BFC}" srcOrd="1" destOrd="0" presId="urn:microsoft.com/office/officeart/2018/2/layout/IconVerticalSolidList"/>
    <dgm:cxn modelId="{CFD71E0F-5FAF-495B-9B85-32DE4F4D0F88}" type="presParOf" srcId="{61E5E65D-9137-4E3A-B4D9-0AC8A038A32D}" destId="{C6DB6D7B-D938-47E2-95B1-2EAE13A2A779}" srcOrd="2" destOrd="0" presId="urn:microsoft.com/office/officeart/2018/2/layout/IconVerticalSolidList"/>
    <dgm:cxn modelId="{A0A27AD0-67DB-444E-B06B-A652FA0A50B8}" type="presParOf" srcId="{61E5E65D-9137-4E3A-B4D9-0AC8A038A32D}" destId="{BD222578-1BE7-4F9C-A754-F2DD6BEC14F4}" srcOrd="3" destOrd="0" presId="urn:microsoft.com/office/officeart/2018/2/layout/IconVerticalSolidList"/>
    <dgm:cxn modelId="{AF38368A-77D1-456C-8835-4B4A0F6B74AE}" type="presParOf" srcId="{1EE63162-A5C9-4D92-A84D-E1ED2FEE18BF}" destId="{722E92B0-D662-404E-91B9-9F99667584F6}" srcOrd="5" destOrd="0" presId="urn:microsoft.com/office/officeart/2018/2/layout/IconVerticalSolidList"/>
    <dgm:cxn modelId="{367B60CD-9AB9-4B38-84EF-F2641757B373}" type="presParOf" srcId="{1EE63162-A5C9-4D92-A84D-E1ED2FEE18BF}" destId="{C7E438D1-9346-4E29-B062-C49271585F14}" srcOrd="6" destOrd="0" presId="urn:microsoft.com/office/officeart/2018/2/layout/IconVerticalSolidList"/>
    <dgm:cxn modelId="{C2CE7B49-A7F9-4736-81E1-1CD760A2F308}" type="presParOf" srcId="{C7E438D1-9346-4E29-B062-C49271585F14}" destId="{896DCA72-A3BB-4A47-B7A4-6FDA3D1113ED}" srcOrd="0" destOrd="0" presId="urn:microsoft.com/office/officeart/2018/2/layout/IconVerticalSolidList"/>
    <dgm:cxn modelId="{E956F002-A90B-43E6-A182-E29018C24782}" type="presParOf" srcId="{C7E438D1-9346-4E29-B062-C49271585F14}" destId="{E853D0F4-D186-4C5B-ABB7-17EF4C701697}" srcOrd="1" destOrd="0" presId="urn:microsoft.com/office/officeart/2018/2/layout/IconVerticalSolidList"/>
    <dgm:cxn modelId="{87A83F51-C7A5-4CC4-AA26-C73C7698D327}" type="presParOf" srcId="{C7E438D1-9346-4E29-B062-C49271585F14}" destId="{9B235E77-8903-4A19-AAF2-B86DBB5AB315}" srcOrd="2" destOrd="0" presId="urn:microsoft.com/office/officeart/2018/2/layout/IconVerticalSolidList"/>
    <dgm:cxn modelId="{1521DB2B-3750-4D7B-AC8C-3B5A8695D06B}" type="presParOf" srcId="{C7E438D1-9346-4E29-B062-C49271585F14}" destId="{6220E571-1059-4D2A-82B0-7279A5EFBD08}" srcOrd="3" destOrd="0" presId="urn:microsoft.com/office/officeart/2018/2/layout/IconVerticalSolidList"/>
    <dgm:cxn modelId="{18A113C8-5118-437A-94D4-1C9CEE6659A6}" type="presParOf" srcId="{1EE63162-A5C9-4D92-A84D-E1ED2FEE18BF}" destId="{DF83A59C-11AA-4D0D-AD0A-EFA7AF7E40B9}" srcOrd="7" destOrd="0" presId="urn:microsoft.com/office/officeart/2018/2/layout/IconVerticalSolidList"/>
    <dgm:cxn modelId="{B36F4B4F-8B1A-4782-A764-4A6C47226B93}" type="presParOf" srcId="{1EE63162-A5C9-4D92-A84D-E1ED2FEE18BF}" destId="{610BD60E-F00A-4F1D-81FA-655855E5A1E7}" srcOrd="8" destOrd="0" presId="urn:microsoft.com/office/officeart/2018/2/layout/IconVerticalSolidList"/>
    <dgm:cxn modelId="{3CE8BE99-4E11-428A-8E98-3F3E71A67507}" type="presParOf" srcId="{610BD60E-F00A-4F1D-81FA-655855E5A1E7}" destId="{E3965732-2148-46BA-A3B3-01CDE81B952D}" srcOrd="0" destOrd="0" presId="urn:microsoft.com/office/officeart/2018/2/layout/IconVerticalSolidList"/>
    <dgm:cxn modelId="{C7817D4A-70F4-4B66-A471-CFBDA6FA99F6}" type="presParOf" srcId="{610BD60E-F00A-4F1D-81FA-655855E5A1E7}" destId="{85DC30B9-EC13-4EDC-9943-6DFC93267251}" srcOrd="1" destOrd="0" presId="urn:microsoft.com/office/officeart/2018/2/layout/IconVerticalSolidList"/>
    <dgm:cxn modelId="{2C6186A5-7AA9-482F-91EC-4B667C61923B}" type="presParOf" srcId="{610BD60E-F00A-4F1D-81FA-655855E5A1E7}" destId="{41878633-32DC-4AF2-9381-40B9460320E2}" srcOrd="2" destOrd="0" presId="urn:microsoft.com/office/officeart/2018/2/layout/IconVerticalSolidList"/>
    <dgm:cxn modelId="{DD2256DA-2C70-498E-A8CF-BBEA7800732D}" type="presParOf" srcId="{610BD60E-F00A-4F1D-81FA-655855E5A1E7}" destId="{FC6CFE5D-11EE-409C-B501-352BCEB401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97E41-1787-4C89-9423-2850F6C7AB54}">
      <dsp:nvSpPr>
        <dsp:cNvPr id="0" name=""/>
        <dsp:cNvSpPr/>
      </dsp:nvSpPr>
      <dsp:spPr>
        <a:xfrm>
          <a:off x="0" y="523"/>
          <a:ext cx="10515600" cy="1224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D286F-7A84-46EB-B273-E3174C5CFE9F}">
      <dsp:nvSpPr>
        <dsp:cNvPr id="0" name=""/>
        <dsp:cNvSpPr/>
      </dsp:nvSpPr>
      <dsp:spPr>
        <a:xfrm>
          <a:off x="370417" y="276040"/>
          <a:ext cx="673485" cy="67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64CD1-452E-4B5C-AECF-9A8F01D8708E}">
      <dsp:nvSpPr>
        <dsp:cNvPr id="0" name=""/>
        <dsp:cNvSpPr/>
      </dsp:nvSpPr>
      <dsp:spPr>
        <a:xfrm>
          <a:off x="1414320" y="523"/>
          <a:ext cx="9101279" cy="122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95" tIns="129595" rIns="129595" bIns="129595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rocess of </a:t>
          </a:r>
          <a:r>
            <a:rPr lang="en-US" sz="2000" b="1" i="0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automating the end-to-end process 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of applying machine learning algorithms to real-world problems.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14320" y="523"/>
        <a:ext cx="9101279" cy="1224519"/>
      </dsp:txXfrm>
    </dsp:sp>
    <dsp:sp modelId="{FB109210-9CE3-48C6-8F23-DC08D9D95FA4}">
      <dsp:nvSpPr>
        <dsp:cNvPr id="0" name=""/>
        <dsp:cNvSpPr/>
      </dsp:nvSpPr>
      <dsp:spPr>
        <a:xfrm>
          <a:off x="0" y="1531172"/>
          <a:ext cx="10515600" cy="1224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4C635-8DF6-4173-B3FE-DF67B02B33D9}">
      <dsp:nvSpPr>
        <dsp:cNvPr id="0" name=""/>
        <dsp:cNvSpPr/>
      </dsp:nvSpPr>
      <dsp:spPr>
        <a:xfrm>
          <a:off x="370417" y="1806689"/>
          <a:ext cx="673485" cy="67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29625-6657-49C1-BDD1-CF5F1B6AB502}">
      <dsp:nvSpPr>
        <dsp:cNvPr id="0" name=""/>
        <dsp:cNvSpPr/>
      </dsp:nvSpPr>
      <dsp:spPr>
        <a:xfrm>
          <a:off x="1414320" y="1531172"/>
          <a:ext cx="9101279" cy="122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95" tIns="129595" rIns="129595" bIns="129595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Automation includes tasks such as </a:t>
          </a:r>
          <a:r>
            <a:rPr lang="en-US" sz="20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preprocessing, feature engineering, model selection, hyperparameter tuning, and model evaluation</a:t>
          </a:r>
        </a:p>
      </dsp:txBody>
      <dsp:txXfrm>
        <a:off x="1414320" y="1531172"/>
        <a:ext cx="9101279" cy="1224519"/>
      </dsp:txXfrm>
    </dsp:sp>
    <dsp:sp modelId="{D5A0E990-E143-4B52-95D8-A09D0B1183F4}">
      <dsp:nvSpPr>
        <dsp:cNvPr id="0" name=""/>
        <dsp:cNvSpPr/>
      </dsp:nvSpPr>
      <dsp:spPr>
        <a:xfrm>
          <a:off x="0" y="3061822"/>
          <a:ext cx="10515600" cy="1224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E008E-2371-4443-9FEB-4D665DB1CBED}">
      <dsp:nvSpPr>
        <dsp:cNvPr id="0" name=""/>
        <dsp:cNvSpPr/>
      </dsp:nvSpPr>
      <dsp:spPr>
        <a:xfrm>
          <a:off x="370417" y="3337339"/>
          <a:ext cx="673485" cy="6734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18E29-8D32-4108-99DD-579240E1765E}">
      <dsp:nvSpPr>
        <dsp:cNvPr id="0" name=""/>
        <dsp:cNvSpPr/>
      </dsp:nvSpPr>
      <dsp:spPr>
        <a:xfrm>
          <a:off x="1414320" y="3061822"/>
          <a:ext cx="9101279" cy="122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95" tIns="129595" rIns="129595" bIns="129595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Aims to make machine learning </a:t>
          </a:r>
          <a:r>
            <a:rPr lang="en-US" sz="20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more accessible to non-experts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and accelerate the development of machine learning applications by automating repetitive and time-consuming tasks</a:t>
          </a:r>
        </a:p>
      </dsp:txBody>
      <dsp:txXfrm>
        <a:off x="1414320" y="3061822"/>
        <a:ext cx="9101279" cy="1224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3113C-8E00-4FC1-880C-0FA1BD87A694}">
      <dsp:nvSpPr>
        <dsp:cNvPr id="0" name=""/>
        <dsp:cNvSpPr/>
      </dsp:nvSpPr>
      <dsp:spPr>
        <a:xfrm>
          <a:off x="0" y="4624"/>
          <a:ext cx="6774425" cy="985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C7F27-A767-416B-B751-A4BA7E3F3026}">
      <dsp:nvSpPr>
        <dsp:cNvPr id="0" name=""/>
        <dsp:cNvSpPr/>
      </dsp:nvSpPr>
      <dsp:spPr>
        <a:xfrm>
          <a:off x="297978" y="226261"/>
          <a:ext cx="541778" cy="541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E0207-205C-4ED8-8FEB-EF5C3ABA9AF0}">
      <dsp:nvSpPr>
        <dsp:cNvPr id="0" name=""/>
        <dsp:cNvSpPr/>
      </dsp:nvSpPr>
      <dsp:spPr>
        <a:xfrm>
          <a:off x="1137735" y="4624"/>
          <a:ext cx="5636689" cy="98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51" tIns="104251" rIns="104251" bIns="104251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Preprocessing:</a:t>
          </a:r>
          <a:r>
            <a:rPr lang="en-IN" sz="1600" b="0" i="0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asks like handling missing values, encoding categorical variables, scaling features, and splitting data into training and validation sets.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7735" y="4624"/>
        <a:ext cx="5636689" cy="985052"/>
      </dsp:txXfrm>
    </dsp:sp>
    <dsp:sp modelId="{D506EBE2-A01A-45F1-BDAC-6AD2138323EF}">
      <dsp:nvSpPr>
        <dsp:cNvPr id="0" name=""/>
        <dsp:cNvSpPr/>
      </dsp:nvSpPr>
      <dsp:spPr>
        <a:xfrm>
          <a:off x="0" y="1235940"/>
          <a:ext cx="6774425" cy="985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70FAC-39ED-4AC5-B52A-192E173C2CF2}">
      <dsp:nvSpPr>
        <dsp:cNvPr id="0" name=""/>
        <dsp:cNvSpPr/>
      </dsp:nvSpPr>
      <dsp:spPr>
        <a:xfrm>
          <a:off x="297978" y="1457577"/>
          <a:ext cx="541778" cy="541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7EC2E-6D74-430F-A809-CE6231C23056}">
      <dsp:nvSpPr>
        <dsp:cNvPr id="0" name=""/>
        <dsp:cNvSpPr/>
      </dsp:nvSpPr>
      <dsp:spPr>
        <a:xfrm>
          <a:off x="1137735" y="1235940"/>
          <a:ext cx="5636689" cy="98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51" tIns="104251" rIns="104251" bIns="104251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Feature Engineering: </a:t>
          </a:r>
          <a:r>
            <a:rPr lang="en-IN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Automatic generation or selection of relevant features to improve model performance.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7735" y="1235940"/>
        <a:ext cx="5636689" cy="985052"/>
      </dsp:txXfrm>
    </dsp:sp>
    <dsp:sp modelId="{49B15A9A-84C6-451A-A620-40A9CDB91EE4}">
      <dsp:nvSpPr>
        <dsp:cNvPr id="0" name=""/>
        <dsp:cNvSpPr/>
      </dsp:nvSpPr>
      <dsp:spPr>
        <a:xfrm>
          <a:off x="0" y="2467255"/>
          <a:ext cx="6774425" cy="985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252AD-B37C-40C3-BFAF-D215AB082BFC}">
      <dsp:nvSpPr>
        <dsp:cNvPr id="0" name=""/>
        <dsp:cNvSpPr/>
      </dsp:nvSpPr>
      <dsp:spPr>
        <a:xfrm>
          <a:off x="297978" y="2688892"/>
          <a:ext cx="541778" cy="5417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22578-1BE7-4F9C-A754-F2DD6BEC14F4}">
      <dsp:nvSpPr>
        <dsp:cNvPr id="0" name=""/>
        <dsp:cNvSpPr/>
      </dsp:nvSpPr>
      <dsp:spPr>
        <a:xfrm>
          <a:off x="1137735" y="2467255"/>
          <a:ext cx="5636689" cy="98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51" tIns="104251" rIns="104251" bIns="104251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 Selection: </a:t>
          </a:r>
          <a:r>
            <a:rPr lang="en-IN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the most appropriate machine learning algorithms based on the dataset and problem type.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7735" y="2467255"/>
        <a:ext cx="5636689" cy="985052"/>
      </dsp:txXfrm>
    </dsp:sp>
    <dsp:sp modelId="{896DCA72-A3BB-4A47-B7A4-6FDA3D1113ED}">
      <dsp:nvSpPr>
        <dsp:cNvPr id="0" name=""/>
        <dsp:cNvSpPr/>
      </dsp:nvSpPr>
      <dsp:spPr>
        <a:xfrm>
          <a:off x="0" y="3698571"/>
          <a:ext cx="6774425" cy="985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3D0F4-D186-4C5B-ABB7-17EF4C701697}">
      <dsp:nvSpPr>
        <dsp:cNvPr id="0" name=""/>
        <dsp:cNvSpPr/>
      </dsp:nvSpPr>
      <dsp:spPr>
        <a:xfrm>
          <a:off x="297978" y="3920208"/>
          <a:ext cx="541778" cy="5417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0E571-1059-4D2A-82B0-7279A5EFBD08}">
      <dsp:nvSpPr>
        <dsp:cNvPr id="0" name=""/>
        <dsp:cNvSpPr/>
      </dsp:nvSpPr>
      <dsp:spPr>
        <a:xfrm>
          <a:off x="1137735" y="3698571"/>
          <a:ext cx="5636689" cy="98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51" tIns="104251" rIns="104251" bIns="104251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Hyperparameter Tuning:</a:t>
          </a:r>
          <a:r>
            <a:rPr lang="en-IN" sz="1600" b="0" i="0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Optimizing model hyperparameters to achieve better performance.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7735" y="3698571"/>
        <a:ext cx="5636689" cy="985052"/>
      </dsp:txXfrm>
    </dsp:sp>
    <dsp:sp modelId="{E3965732-2148-46BA-A3B3-01CDE81B952D}">
      <dsp:nvSpPr>
        <dsp:cNvPr id="0" name=""/>
        <dsp:cNvSpPr/>
      </dsp:nvSpPr>
      <dsp:spPr>
        <a:xfrm>
          <a:off x="0" y="4929886"/>
          <a:ext cx="6774425" cy="985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C30B9-EC13-4EDC-9943-6DFC93267251}">
      <dsp:nvSpPr>
        <dsp:cNvPr id="0" name=""/>
        <dsp:cNvSpPr/>
      </dsp:nvSpPr>
      <dsp:spPr>
        <a:xfrm>
          <a:off x="297978" y="5151523"/>
          <a:ext cx="541778" cy="5417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CFE5D-11EE-409C-B501-352BCEB401FD}">
      <dsp:nvSpPr>
        <dsp:cNvPr id="0" name=""/>
        <dsp:cNvSpPr/>
      </dsp:nvSpPr>
      <dsp:spPr>
        <a:xfrm>
          <a:off x="1137735" y="4929886"/>
          <a:ext cx="5636689" cy="98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51" tIns="104251" rIns="104251" bIns="104251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 Evaluation:</a:t>
          </a:r>
          <a:r>
            <a:rPr lang="en-IN" sz="1600" b="0" i="0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Assessing model performance using metrics like accuracy, precision, recall, F1-score, etc.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7735" y="4929886"/>
        <a:ext cx="5636689" cy="985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33B82-88A3-401B-9141-FC1F9F54AD6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C8F03-EA4B-4751-A8FD-0BC77C311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77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C8F03-EA4B-4751-A8FD-0BC77C31167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36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56DE-87E2-4B03-B86D-F29E21E1B63B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M.Mohana, Research Scholar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7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8B3B-7056-422D-99FA-C36E5D94DCB9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M.Mohana, Research Scholar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9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687A-0D93-491E-97CF-AF871817675E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M.Mohana, Research Scholar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12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83CE-7110-4D0F-9CD5-6E3BDA0CF1C9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M.Mohana, Research Scholar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4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0B21-9993-4E11-AFBB-EECDF3CD4F4D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M.Mohana, Research Scholar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93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1468-280D-4881-872C-DBA598A13885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M.Mohana, Research Scholar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01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7FC1-DFB5-4EBC-84C8-113E8ACC4CF1}" type="datetime1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M.Mohana, Research Scholar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12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64B3-32D9-4A15-ADC3-0FA257FBDFDD}" type="datetime1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M.Mohana, Research Scholar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7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06D6-00ED-46AC-9FAE-45A1688658C2}" type="datetime1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M.Mohana, Research Scholar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9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5E42-AFC2-45B6-AF78-50804FD51B62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M.Mohana, Research Scholar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02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7E54-2590-48A9-92E6-32E701A1295F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M.Mohana, Research Scholar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67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B4908F8-48D2-4353-8386-CA8E5C2A5C2A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M.Mohana, Research Scholar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9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 descr="A colorful geometric shapes on a white background&#10;&#10;Description automatically generated">
            <a:extLst>
              <a:ext uri="{FF2B5EF4-FFF2-40B4-BE49-F238E27FC236}">
                <a16:creationId xmlns:a16="http://schemas.microsoft.com/office/drawing/2014/main" id="{E650AB79-AF2B-4C91-0ED1-7927577935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6698" b="197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C6F28-8A4B-C8CD-DB93-BAA240DEA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622" y="2463795"/>
            <a:ext cx="5037616" cy="138963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Auto-ML (</a:t>
            </a:r>
            <a:r>
              <a:rPr lang="en-IN" sz="4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Machine Learning)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2994F-C112-BBFB-C2ED-8C5803C69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461065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M.Mohana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75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AE395-14CB-3808-5A4E-9201B40F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83CE-7110-4D0F-9CD5-6E3BDA0CF1C9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16562-CF15-D693-A1F9-46F7AFFC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M.Mohana, Research Scholar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168FC-2783-9249-DF3B-29354B84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B342661-A1C9-7812-B235-B7EEDB878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632"/>
            <a:ext cx="10429568" cy="61648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0819B4-22C0-2FDC-EFF1-87857DEC3BB9}"/>
              </a:ext>
            </a:extLst>
          </p:cNvPr>
          <p:cNvSpPr/>
          <p:nvPr/>
        </p:nvSpPr>
        <p:spPr>
          <a:xfrm>
            <a:off x="2674375" y="2466565"/>
            <a:ext cx="4581832" cy="36512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65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85FF-6420-D8DE-6E85-3F69DC9F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3202510"/>
            <a:ext cx="5561938" cy="11215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you..!</a:t>
            </a:r>
            <a:br>
              <a:rPr lang="en-US" sz="600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Learning..!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2093C-00AD-5651-03CC-726D6CA9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529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 cap="none" spc="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M.Mohana, Research Scholar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63C5-7360-159F-62D4-84B3299F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424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D2D83CE-7110-4D0F-9CD5-6E3BDA0CF1C9}" type="datetime1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3/27/2024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29920-9BE1-0F92-3349-67B80DDA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7444" y="6356350"/>
            <a:ext cx="8863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49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ECE57-4C2E-D5C8-F4FC-C8D67F80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76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7394277-BE47-915B-393F-00EBA0071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922742"/>
              </p:ext>
            </p:extLst>
          </p:nvPr>
        </p:nvGraphicFramePr>
        <p:xfrm>
          <a:off x="838200" y="1540493"/>
          <a:ext cx="10515600" cy="4286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DFAC7-3B31-4ACF-1124-A903D018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0F30-223F-422E-A42A-49A51E3B7A74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EB39C-4889-7463-103D-F84E8E01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M.Mohana, Research Scholar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CC2E-554A-0171-C31D-CF4BE6CA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1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C48C1-E2A3-7EC5-B34C-06641945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D2327-77A4-FB23-DD70-0E72934B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2D83CE-7110-4D0F-9CD5-6E3BDA0CF1C9}" type="datetime1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3/27/2024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13C5-9E6C-AFF4-9121-EED2CD93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7018" y="6356350"/>
            <a:ext cx="424460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M.Mohana, Research Scholar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9A38-0083-9CA2-AED3-F65DDE21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4504" y="6356350"/>
            <a:ext cx="168929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F6ADC16-FA8D-68C3-195F-A34870DE70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377431"/>
              </p:ext>
            </p:extLst>
          </p:nvPr>
        </p:nvGraphicFramePr>
        <p:xfrm>
          <a:off x="4837471" y="294969"/>
          <a:ext cx="6774425" cy="591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75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Digital financial graph">
            <a:extLst>
              <a:ext uri="{FF2B5EF4-FFF2-40B4-BE49-F238E27FC236}">
                <a16:creationId xmlns:a16="http://schemas.microsoft.com/office/drawing/2014/main" id="{515E0CEE-A2B1-A79F-6FB4-780A503A8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30" r="22444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CA755-7237-379F-224E-301D5F05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106" y="145768"/>
            <a:ext cx="5721484" cy="711764"/>
          </a:xfrm>
        </p:spPr>
        <p:txBody>
          <a:bodyPr>
            <a:normAutofit/>
          </a:bodyPr>
          <a:lstStyle/>
          <a:p>
            <a:r>
              <a:rPr lang="en-I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Different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FE22-55A5-8B69-60A3-ACF7F8E7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345" y="952499"/>
            <a:ext cx="6209232" cy="5403851"/>
          </a:xfrm>
        </p:spPr>
        <p:txBody>
          <a:bodyPr>
            <a:noAutofit/>
          </a:bodyPr>
          <a:lstStyle/>
          <a:p>
            <a:pPr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perform a wide range of machine learning tasks, including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classification, regression, clustering, deep learning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even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forecasting, Computer Vision</a:t>
            </a:r>
          </a:p>
          <a:p>
            <a:pPr marL="0" indent="0" algn="just">
              <a:buNone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Tabular Data: Classification and Regression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be used also be used for Time Series Forecasting, by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exploring and evaluating multiple time series forecasting algorithms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including traditional methods like ARIMA 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Integrated Moving Average).</a:t>
            </a:r>
            <a:endParaRPr lang="en-US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Data: Computer Vision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rocess of selecting the most suitable model architectures for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 tasks.</a:t>
            </a:r>
            <a:endParaRPr lang="en-IN" sz="1800" b="1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Data: Natural Language Processing (NLP)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rocess of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extracting meaningful insights from text data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eliminating the need for manual feature engineering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linguistic patterns, relationships, and structures within the text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facilitating the extraction of relevant information.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20A89-400F-ED60-0839-0AB98A11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2D83CE-7110-4D0F-9CD5-6E3BDA0CF1C9}" type="datetime1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3/27/2024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F8D04-8436-6EC5-879A-279DA1B8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7047" y="6356350"/>
            <a:ext cx="394491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M.Mohana, Research Scholar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C9B94-5EA6-9778-32A9-BA1F05C0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7382" y="6356350"/>
            <a:ext cx="13064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99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Top view of cubes connected with black lines">
            <a:extLst>
              <a:ext uri="{FF2B5EF4-FFF2-40B4-BE49-F238E27FC236}">
                <a16:creationId xmlns:a16="http://schemas.microsoft.com/office/drawing/2014/main" id="{F7E0C438-A0DD-99A5-FF77-326F24B88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10" r="18488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CA156-CB1F-0D08-2148-321BED59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628" y="380052"/>
            <a:ext cx="5721484" cy="51624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</a:t>
            </a:r>
            <a:r>
              <a:rPr lang="en-I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0BB2-84E6-5A87-7FF8-39CE8ABC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237237"/>
            <a:ext cx="6172199" cy="504978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Efficiency</a:t>
            </a:r>
            <a:endParaRPr lang="en-US" sz="20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the time required for manual model development and optimization.</a:t>
            </a:r>
          </a:p>
          <a:p>
            <a:pPr marL="0" indent="0" algn="just">
              <a:buNone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non-experts to leverage machine learning techniques without extensive knowledge.</a:t>
            </a:r>
          </a:p>
          <a:p>
            <a:pPr marL="0" indent="0" algn="just">
              <a:buNone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consistent application of best practices across different projects.</a:t>
            </a:r>
          </a:p>
          <a:p>
            <a:pPr marL="0" indent="0" algn="just">
              <a:buNone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Facilitates the handling of large datasets and complex models.</a:t>
            </a:r>
          </a:p>
          <a:p>
            <a:pPr marL="0" indent="0" algn="just">
              <a:buNone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tunes hyperparameters to improve model performance.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EDD8A-8896-3FA8-0BA8-5FB23C6F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2D83CE-7110-4D0F-9CD5-6E3BDA0CF1C9}" type="datetime1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3/27/2024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8F51-9F6D-67AF-2AC6-DEE2866A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7047" y="6356350"/>
            <a:ext cx="394491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M.Mohana, Research Scholar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8CAA4-D3D7-13CE-7631-5942807C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7382" y="6356350"/>
            <a:ext cx="13064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127CF-240E-FB6E-9E87-B5AB61CC70C9}"/>
              </a:ext>
            </a:extLst>
          </p:cNvPr>
          <p:cNvSpPr txBox="1"/>
          <p:nvPr/>
        </p:nvSpPr>
        <p:spPr>
          <a:xfrm>
            <a:off x="4899912" y="6163912"/>
            <a:ext cx="61009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https://www.geeksforgeeks.org/what-is-automl-in-machine-learning/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197094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Electronic circuit board">
            <a:extLst>
              <a:ext uri="{FF2B5EF4-FFF2-40B4-BE49-F238E27FC236}">
                <a16:creationId xmlns:a16="http://schemas.microsoft.com/office/drawing/2014/main" id="{B0BEEA3D-02AB-7E08-4C58-4C7D83EFF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85" r="10454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0A938-EEB9-8AE8-E360-E8090C17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532" y="203994"/>
            <a:ext cx="6347267" cy="82232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I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 and platforms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C4A4-5F36-1AB9-8485-316FEF8E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9423" y="1230313"/>
            <a:ext cx="5721484" cy="4743292"/>
          </a:xfrm>
        </p:spPr>
        <p:txBody>
          <a:bodyPr>
            <a:normAutofit fontScale="92500" lnSpcReduction="10000"/>
          </a:bodyPr>
          <a:lstStyle/>
          <a:p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IN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endParaRPr lang="en-IN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H2O.ai </a:t>
            </a:r>
          </a:p>
          <a:p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</a:t>
            </a:r>
            <a:r>
              <a:rPr lang="en-IN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IN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TPOT</a:t>
            </a:r>
          </a:p>
          <a:p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</a:t>
            </a:r>
            <a:r>
              <a:rPr lang="en-IN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endParaRPr lang="en-IN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Databricks </a:t>
            </a:r>
            <a:r>
              <a:rPr lang="en-IN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endParaRPr lang="en-IN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TIBCO Data Science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AutoKeras</a:t>
            </a:r>
            <a:endParaRPr lang="en-IN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Auto-</a:t>
            </a:r>
            <a:r>
              <a:rPr lang="en-IN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IN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Lex</a:t>
            </a:r>
          </a:p>
          <a:p>
            <a:r>
              <a:rPr lang="en-IN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AutoGluon</a:t>
            </a:r>
            <a:endParaRPr lang="en-IN" b="0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AutoWEKA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F9D6-782D-571D-5A71-688D8E0C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2D83CE-7110-4D0F-9CD5-6E3BDA0CF1C9}" type="datetime1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3/27/2024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2A4C-13D8-CF53-19B2-E53E2296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7047" y="6356350"/>
            <a:ext cx="394491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M.Mohana, Research Scholar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CB466-03E0-AFE2-999F-6904031A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7382" y="6356350"/>
            <a:ext cx="13064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4EAE1-BEFA-5CCC-ADD2-74685E2371DA}"/>
              </a:ext>
            </a:extLst>
          </p:cNvPr>
          <p:cNvSpPr txBox="1"/>
          <p:nvPr/>
        </p:nvSpPr>
        <p:spPr>
          <a:xfrm>
            <a:off x="4939991" y="6110129"/>
            <a:ext cx="61009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https://www.run.ai/guides/automl</a:t>
            </a:r>
          </a:p>
        </p:txBody>
      </p:sp>
    </p:spTree>
    <p:extLst>
      <p:ext uri="{BB962C8B-B14F-4D97-AF65-F5344CB8AC3E}">
        <p14:creationId xmlns:p14="http://schemas.microsoft.com/office/powerpoint/2010/main" val="264597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Light blue 3D cubes suspended on the air with a dark blue 3D cube on the surface">
            <a:extLst>
              <a:ext uri="{FF2B5EF4-FFF2-40B4-BE49-F238E27FC236}">
                <a16:creationId xmlns:a16="http://schemas.microsoft.com/office/drawing/2014/main" id="{FF62DD0E-DFD4-077B-0D06-ED8061290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7" r="55297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03D14-BB46-9638-9153-DDE83A72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219" y="136525"/>
            <a:ext cx="5721484" cy="69322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</a:t>
            </a:r>
            <a:r>
              <a:rPr lang="en-I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155F-22BC-FF22-0041-55C41DBEC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20" y="949087"/>
            <a:ext cx="6044380" cy="52707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Black Box Models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processes may result in complex models that are challenging to interpret.</a:t>
            </a:r>
          </a:p>
          <a:p>
            <a:pPr marL="0" indent="0" algn="just">
              <a:buNone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Customization</a:t>
            </a:r>
            <a:endParaRPr lang="en-US" sz="20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tools may have limited flexibility compared to manual model development.</a:t>
            </a:r>
          </a:p>
          <a:p>
            <a:pPr marL="0" indent="0" algn="just">
              <a:buNone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</a:t>
            </a:r>
            <a:endParaRPr lang="en-US" sz="20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domain-specific requirements and nuances is still crucial.</a:t>
            </a:r>
          </a:p>
          <a:p>
            <a:pPr marL="0" indent="0" algn="just">
              <a:buNone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Quality</a:t>
            </a:r>
            <a:endParaRPr lang="en-US" sz="20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heavily depends on the quality and cleanliness of the input data.</a:t>
            </a:r>
          </a:p>
          <a:p>
            <a:pPr marL="0" indent="0" algn="just">
              <a:buNone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en-US" sz="20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processes may lead to overfitting if not properly controlled.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CC48C-E4B6-7C8E-B533-0D611482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2D83CE-7110-4D0F-9CD5-6E3BDA0CF1C9}" type="datetime1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3/27/2024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32AE7-E76E-9E33-71C7-E6FBD388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7047" y="6356350"/>
            <a:ext cx="394491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M.Mohana, Research Scholar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FDFB-E5E9-2F81-A9AB-3ACF0F92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7382" y="6356350"/>
            <a:ext cx="13064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8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150F-E39C-5BF9-8F99-988D8FF27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84" y="136525"/>
            <a:ext cx="10515600" cy="789517"/>
          </a:xfrm>
        </p:spPr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51CB-E61F-76DD-408F-D76904F5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84" y="926042"/>
            <a:ext cx="11439832" cy="5430307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AutoKeras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open-source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(Automated Machine Learning) library built on TensorFlow and developed by the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and Decision Support Lab (DADS) at Texas A&amp;M University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process of building and training ML models by automating several key steps such as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search, hyperparameter tuning, and model selection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key features of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AutoKeras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AutoKeras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 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architecture search (NAS) techniques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search for the best neural network architecture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dataset and task.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Automates the process of hyperparameter tuning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learning rates, batch sizes, and activation functions, to improve model performance.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AutoKeras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user-friendly API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developers and data scientists to quickly build and train machine learning models without extensive manual configuration.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various machine learning tasks, including 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classification, regression, image classification, text classification, and structured data prediction.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AutoKeras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built on top of TensorFlow, it seamlessly integrates with other TensorFlow tools and libraries, making it easy to incorporate into existing TensorFlow workflows.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31FF-58EE-6FF0-4B85-20575C7F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83CE-7110-4D0F-9CD5-6E3BDA0CF1C9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C28C-1A6D-B2E7-0631-7C52A3DC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M.Mohana, Research Scholar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0CBD2-E166-8FFC-956C-FEDAA86A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E95BB98-D49B-D533-7B0E-207E9D73A2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8" b="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26" name="Arc 25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7031C-E5AE-BD4B-B1AA-2A647CB9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92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D2D83CE-7110-4D0F-9CD5-6E3BDA0CF1C9}" type="datetime1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3/27/2024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C9E6-036F-60FC-AFE8-77547B18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 cap="none" spc="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M.Mohana, Research Scholar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F000F-B1AB-6EC1-FB16-0310B0E8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3711" y="6356350"/>
            <a:ext cx="22601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79505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759</Words>
  <Application>Microsoft Office PowerPoint</Application>
  <PresentationFormat>Widescreen</PresentationFormat>
  <Paragraphs>101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Century Gothic</vt:lpstr>
      <vt:lpstr>Times New Roman</vt:lpstr>
      <vt:lpstr>ShapesVTI</vt:lpstr>
      <vt:lpstr>Auto-ML (Automated Machine Learning)</vt:lpstr>
      <vt:lpstr>What is AutoML?</vt:lpstr>
      <vt:lpstr>Components of AutoML</vt:lpstr>
      <vt:lpstr>AutoML for Different Data Types</vt:lpstr>
      <vt:lpstr>Benefits of AutoML</vt:lpstr>
      <vt:lpstr>Top AutoML tools and platforms </vt:lpstr>
      <vt:lpstr>Challenges of AutoML</vt:lpstr>
      <vt:lpstr>Auto Keras</vt:lpstr>
      <vt:lpstr>PowerPoint Presentation</vt:lpstr>
      <vt:lpstr>PowerPoint Presentation</vt:lpstr>
      <vt:lpstr>Thank you..!  Keep Learning..!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Auto-ML (Automated Machine Learning)</dc:title>
  <dc:creator>Mohana M</dc:creator>
  <cp:lastModifiedBy>Mohana M</cp:lastModifiedBy>
  <cp:revision>9</cp:revision>
  <dcterms:created xsi:type="dcterms:W3CDTF">2024-03-27T05:03:45Z</dcterms:created>
  <dcterms:modified xsi:type="dcterms:W3CDTF">2024-03-27T12:04:45Z</dcterms:modified>
</cp:coreProperties>
</file>