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2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New%20folder\NM%20PROJECT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New%20folder\NM%20PROJECT.csv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'NM PROJECT'!$B$3:$B$4</c:f>
              <c:strCache>
                <c:ptCount val="2"/>
                <c:pt idx="0">
                  <c:v>Column Labels</c:v>
                </c:pt>
                <c:pt idx="1">
                  <c:v>Exceeds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5CA-4EF9-99DC-F5A9170265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5CA-4EF9-99DC-F5A9170265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5CA-4EF9-99DC-F5A9170265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25CA-4EF9-99DC-F5A91702651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25CA-4EF9-99DC-F5A91702651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25CA-4EF9-99DC-F5A91702651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25CA-4EF9-99DC-F5A91702651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25CA-4EF9-99DC-F5A91702651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25CA-4EF9-99DC-F5A91702651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25CA-4EF9-99DC-F5A91702651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25CA-4EF9-99DC-F5A91702651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'NM PROJECT'!$A$5:$A$15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Row Labels</c:v>
                </c:pt>
              </c:strCache>
            </c:strRef>
          </c:cat>
          <c:val>
            <c:numRef>
              <c:f>'NM PROJECT'!$B$5:$B$15</c:f>
              <c:numCache>
                <c:formatCode>General</c:formatCode>
                <c:ptCount val="11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5CA-4EF9-99DC-F5A917026516}"/>
            </c:ext>
          </c:extLst>
        </c:ser>
        <c:ser>
          <c:idx val="1"/>
          <c:order val="1"/>
          <c:tx>
            <c:strRef>
              <c:f>'NM PROJECT'!$C$3:$C$4</c:f>
              <c:strCache>
                <c:ptCount val="2"/>
                <c:pt idx="0">
                  <c:v>Column Labels</c:v>
                </c:pt>
                <c:pt idx="1">
                  <c:v>Fully Meets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8-25CA-4EF9-99DC-F5A9170265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A-25CA-4EF9-99DC-F5A9170265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C-25CA-4EF9-99DC-F5A9170265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E-25CA-4EF9-99DC-F5A91702651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0-25CA-4EF9-99DC-F5A91702651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2-25CA-4EF9-99DC-F5A91702651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4-25CA-4EF9-99DC-F5A91702651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6-25CA-4EF9-99DC-F5A91702651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8-25CA-4EF9-99DC-F5A91702651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A-25CA-4EF9-99DC-F5A91702651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C-25CA-4EF9-99DC-F5A91702651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'NM PROJECT'!$A$5:$A$15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Row Labels</c:v>
                </c:pt>
              </c:strCache>
            </c:strRef>
          </c:cat>
          <c:val>
            <c:numRef>
              <c:f>'NM PROJECT'!$C$5:$C$15</c:f>
              <c:numCache>
                <c:formatCode>General</c:formatCode>
                <c:ptCount val="11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25CA-4EF9-99DC-F5A917026516}"/>
            </c:ext>
          </c:extLst>
        </c:ser>
        <c:ser>
          <c:idx val="2"/>
          <c:order val="2"/>
          <c:tx>
            <c:strRef>
              <c:f>'NM PROJECT'!$D$3:$D$4</c:f>
              <c:strCache>
                <c:ptCount val="2"/>
                <c:pt idx="0">
                  <c:v>Column Labels</c:v>
                </c:pt>
                <c:pt idx="1">
                  <c:v>Needs Improvement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F-25CA-4EF9-99DC-F5A9170265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1-25CA-4EF9-99DC-F5A9170265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3-25CA-4EF9-99DC-F5A9170265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5-25CA-4EF9-99DC-F5A91702651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7-25CA-4EF9-99DC-F5A91702651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9-25CA-4EF9-99DC-F5A91702651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B-25CA-4EF9-99DC-F5A91702651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D-25CA-4EF9-99DC-F5A91702651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F-25CA-4EF9-99DC-F5A91702651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1-25CA-4EF9-99DC-F5A91702651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3-25CA-4EF9-99DC-F5A91702651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'NM PROJECT'!$A$5:$A$15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Row Labels</c:v>
                </c:pt>
              </c:strCache>
            </c:strRef>
          </c:cat>
          <c:val>
            <c:numRef>
              <c:f>'NM PROJECT'!$D$5:$D$15</c:f>
              <c:numCache>
                <c:formatCode>General</c:formatCode>
                <c:ptCount val="11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25CA-4EF9-99DC-F5A917026516}"/>
            </c:ext>
          </c:extLst>
        </c:ser>
        <c:ser>
          <c:idx val="3"/>
          <c:order val="3"/>
          <c:tx>
            <c:strRef>
              <c:f>'NM PROJECT'!$E$3:$E$4</c:f>
              <c:strCache>
                <c:ptCount val="2"/>
                <c:pt idx="0">
                  <c:v>Column Labels</c:v>
                </c:pt>
                <c:pt idx="1">
                  <c:v>PIP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6-25CA-4EF9-99DC-F5A9170265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8-25CA-4EF9-99DC-F5A9170265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A-25CA-4EF9-99DC-F5A9170265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C-25CA-4EF9-99DC-F5A91702651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E-25CA-4EF9-99DC-F5A91702651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0-25CA-4EF9-99DC-F5A91702651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2-25CA-4EF9-99DC-F5A91702651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4-25CA-4EF9-99DC-F5A91702651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6-25CA-4EF9-99DC-F5A91702651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8-25CA-4EF9-99DC-F5A91702651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A-25CA-4EF9-99DC-F5A91702651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'NM PROJECT'!$A$5:$A$15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Row Labels</c:v>
                </c:pt>
              </c:strCache>
            </c:strRef>
          </c:cat>
          <c:val>
            <c:numRef>
              <c:f>'NM PROJECT'!$E$5:$E$15</c:f>
              <c:numCache>
                <c:formatCode>General</c:formatCode>
                <c:ptCount val="11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25CA-4EF9-99DC-F5A917026516}"/>
            </c:ext>
          </c:extLst>
        </c:ser>
        <c:ser>
          <c:idx val="4"/>
          <c:order val="4"/>
          <c:tx>
            <c:strRef>
              <c:f>'NM PROJECT'!$F$3:$F$4</c:f>
              <c:strCache>
                <c:ptCount val="2"/>
                <c:pt idx="0">
                  <c:v>Column Labels</c:v>
                </c:pt>
                <c:pt idx="1">
                  <c:v>Grand 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D-25CA-4EF9-99DC-F5A9170265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F-25CA-4EF9-99DC-F5A9170265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1-25CA-4EF9-99DC-F5A9170265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3-25CA-4EF9-99DC-F5A91702651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5-25CA-4EF9-99DC-F5A91702651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7-25CA-4EF9-99DC-F5A91702651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9-25CA-4EF9-99DC-F5A91702651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B-25CA-4EF9-99DC-F5A91702651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D-25CA-4EF9-99DC-F5A91702651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6F-25CA-4EF9-99DC-F5A91702651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71-25CA-4EF9-99DC-F5A91702651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'NM PROJECT'!$A$5:$A$15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Row Labels</c:v>
                </c:pt>
              </c:strCache>
            </c:strRef>
          </c:cat>
          <c:val>
            <c:numRef>
              <c:f>'NM PROJECT'!$F$5:$F$15</c:f>
              <c:numCache>
                <c:formatCode>General</c:formatCode>
                <c:ptCount val="11"/>
                <c:pt idx="0">
                  <c:v>303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304</c:v>
                </c:pt>
                <c:pt idx="5">
                  <c:v>301</c:v>
                </c:pt>
                <c:pt idx="6">
                  <c:v>299</c:v>
                </c:pt>
                <c:pt idx="7">
                  <c:v>304</c:v>
                </c:pt>
                <c:pt idx="8">
                  <c:v>297</c:v>
                </c:pt>
                <c:pt idx="9">
                  <c:v>294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25CA-4EF9-99DC-F5A91702651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>
        <c:manualLayout>
          <c:xMode val="edge"/>
          <c:yMode val="edge"/>
          <c:x val="0.34317501570481224"/>
          <c:y val="2.02854475074684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869760430468771E-2"/>
          <c:y val="8.7198445071389269E-2"/>
          <c:w val="0.73296300472819909"/>
          <c:h val="0.7934555814872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'NM PROJECT'!$B$4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'NM PROJECT'!$A$5:$A$15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Row Labels</c:v>
                </c:pt>
              </c:strCache>
            </c:strRef>
          </c:cat>
          <c:val>
            <c:numRef>
              <c:f>'NM PROJECT'!$B$5:$B$15</c:f>
              <c:numCache>
                <c:formatCode>General</c:formatCode>
                <c:ptCount val="11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4D-4DF5-B864-906B84AFC7FF}"/>
            </c:ext>
          </c:extLst>
        </c:ser>
        <c:ser>
          <c:idx val="1"/>
          <c:order val="1"/>
          <c:tx>
            <c:strRef>
              <c:f>'NM PROJECT'!$C$4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'NM PROJECT'!$A$5:$A$15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Row Labels</c:v>
                </c:pt>
              </c:strCache>
            </c:strRef>
          </c:cat>
          <c:val>
            <c:numRef>
              <c:f>'NM PROJECT'!$C$5:$C$15</c:f>
              <c:numCache>
                <c:formatCode>General</c:formatCode>
                <c:ptCount val="11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4D-4DF5-B864-906B84AFC7FF}"/>
            </c:ext>
          </c:extLst>
        </c:ser>
        <c:ser>
          <c:idx val="2"/>
          <c:order val="2"/>
          <c:tx>
            <c:strRef>
              <c:f>'NM PROJECT'!$D$4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'NM PROJECT'!$A$5:$A$15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Row Labels</c:v>
                </c:pt>
              </c:strCache>
            </c:strRef>
          </c:cat>
          <c:val>
            <c:numRef>
              <c:f>'NM PROJECT'!$D$5:$D$15</c:f>
              <c:numCache>
                <c:formatCode>General</c:formatCode>
                <c:ptCount val="11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4D-4DF5-B864-906B84AFC7FF}"/>
            </c:ext>
          </c:extLst>
        </c:ser>
        <c:ser>
          <c:idx val="3"/>
          <c:order val="3"/>
          <c:tx>
            <c:strRef>
              <c:f>'NM PROJECT'!$E$4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'NM PROJECT'!$A$5:$A$15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Row Labels</c:v>
                </c:pt>
              </c:strCache>
            </c:strRef>
          </c:cat>
          <c:val>
            <c:numRef>
              <c:f>'NM PROJECT'!$E$5:$E$15</c:f>
              <c:numCache>
                <c:formatCode>General</c:formatCode>
                <c:ptCount val="11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4D-4DF5-B864-906B84AFC7FF}"/>
            </c:ext>
          </c:extLst>
        </c:ser>
        <c:ser>
          <c:idx val="4"/>
          <c:order val="4"/>
          <c:tx>
            <c:strRef>
              <c:f>'NM PROJECT'!$F$4</c:f>
              <c:strCache>
                <c:ptCount val="1"/>
                <c:pt idx="0">
                  <c:v>Grand Total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'NM PROJECT'!$A$5:$A$15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Row Labels</c:v>
                </c:pt>
              </c:strCache>
            </c:strRef>
          </c:cat>
          <c:val>
            <c:numRef>
              <c:f>'NM PROJECT'!$F$5:$F$15</c:f>
              <c:numCache>
                <c:formatCode>General</c:formatCode>
                <c:ptCount val="11"/>
                <c:pt idx="0">
                  <c:v>303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304</c:v>
                </c:pt>
                <c:pt idx="5">
                  <c:v>301</c:v>
                </c:pt>
                <c:pt idx="6">
                  <c:v>299</c:v>
                </c:pt>
                <c:pt idx="7">
                  <c:v>304</c:v>
                </c:pt>
                <c:pt idx="8">
                  <c:v>297</c:v>
                </c:pt>
                <c:pt idx="9">
                  <c:v>294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4D-4DF5-B864-906B84AFC7F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31659039"/>
        <c:axId val="1131659455"/>
      </c:barChart>
      <c:catAx>
        <c:axId val="113165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659455"/>
        <c:crosses val="autoZero"/>
        <c:auto val="1"/>
        <c:lblAlgn val="ctr"/>
        <c:lblOffset val="100"/>
        <c:noMultiLvlLbl val="0"/>
      </c:catAx>
      <c:valAx>
        <c:axId val="113165945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31659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Mohana Priya A</a:t>
            </a:r>
          </a:p>
          <a:p>
            <a:r>
              <a:rPr lang="en-US" sz="2400" dirty="0"/>
              <a:t>REGISTER NO: 122201214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 (Corporate Secretaryship)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Agurchand</a:t>
            </a:r>
            <a:r>
              <a:rPr lang="en-US" sz="2400" dirty="0"/>
              <a:t> </a:t>
            </a:r>
            <a:r>
              <a:rPr lang="en-US" sz="2400" dirty="0" err="1"/>
              <a:t>Manmull</a:t>
            </a:r>
            <a:r>
              <a:rPr lang="en-US" sz="2400" dirty="0"/>
              <a:t>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A6561-549D-9922-BEDE-7E9B5FDDDFE6}"/>
              </a:ext>
            </a:extLst>
          </p:cNvPr>
          <p:cNvSpPr txBox="1"/>
          <p:nvPr/>
        </p:nvSpPr>
        <p:spPr>
          <a:xfrm>
            <a:off x="914400" y="1371600"/>
            <a:ext cx="862012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Collection:</a:t>
            </a:r>
          </a:p>
          <a:p>
            <a:r>
              <a:rPr lang="en-US" sz="2800" b="1" dirty="0"/>
              <a:t>                       </a:t>
            </a:r>
            <a:r>
              <a:rPr lang="en-US" sz="2400" dirty="0"/>
              <a:t>1. Data from </a:t>
            </a:r>
            <a:r>
              <a:rPr lang="en-US" sz="2400" dirty="0" err="1"/>
              <a:t>Edunet</a:t>
            </a:r>
            <a:r>
              <a:rPr lang="en-US" sz="2400" dirty="0"/>
              <a:t> dashboard</a:t>
            </a:r>
          </a:p>
          <a:p>
            <a:r>
              <a:rPr lang="en-US" sz="2400" dirty="0"/>
              <a:t>                            2. Employee data set performance</a:t>
            </a:r>
          </a:p>
          <a:p>
            <a:endParaRPr lang="en-US" sz="2400" dirty="0"/>
          </a:p>
          <a:p>
            <a:r>
              <a:rPr lang="en-US" sz="2800" b="1" dirty="0"/>
              <a:t>Features Collection:</a:t>
            </a:r>
          </a:p>
          <a:p>
            <a:endParaRPr lang="en-US" sz="2800" b="1" dirty="0"/>
          </a:p>
          <a:p>
            <a:r>
              <a:rPr lang="en-US" sz="2400" dirty="0"/>
              <a:t>                            1. Employee ID</a:t>
            </a:r>
          </a:p>
          <a:p>
            <a:r>
              <a:rPr lang="en-US" sz="2400" dirty="0"/>
              <a:t>                            2. Employee Name</a:t>
            </a:r>
          </a:p>
          <a:p>
            <a:r>
              <a:rPr lang="en-US" sz="2400" dirty="0"/>
              <a:t>                            3. Department</a:t>
            </a:r>
          </a:p>
          <a:p>
            <a:r>
              <a:rPr lang="en-US" sz="2400" dirty="0"/>
              <a:t>                            4. Business Unit</a:t>
            </a:r>
          </a:p>
          <a:p>
            <a:r>
              <a:rPr lang="en-US" sz="2400" dirty="0"/>
              <a:t>                            5. Gender</a:t>
            </a:r>
          </a:p>
          <a:p>
            <a:r>
              <a:rPr lang="en-US" sz="2400" dirty="0"/>
              <a:t>                            6. Performance score</a:t>
            </a:r>
          </a:p>
          <a:p>
            <a:r>
              <a:rPr lang="en-US" sz="2400" dirty="0"/>
              <a:t>                            7. Employee Rating</a:t>
            </a:r>
          </a:p>
          <a:p>
            <a:r>
              <a:rPr lang="en-US" sz="2400" dirty="0"/>
              <a:t>                            8. Employee type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F46A-070F-5421-AF14-48112032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625DB-D280-53A1-F9E2-CCED6415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US" sz="2800" b="1" dirty="0"/>
              <a:t>Data Cleaning:</a:t>
            </a:r>
          </a:p>
          <a:p>
            <a:endParaRPr lang="en-US" sz="2800" b="1" dirty="0"/>
          </a:p>
          <a:p>
            <a:r>
              <a:rPr lang="en-US" sz="2400" dirty="0"/>
              <a:t>                            1. Finding Missing values</a:t>
            </a:r>
          </a:p>
          <a:p>
            <a:r>
              <a:rPr lang="en-US" sz="2400" dirty="0"/>
              <a:t>                            2. </a:t>
            </a:r>
            <a:r>
              <a:rPr lang="en-US" sz="2400" dirty="0" err="1"/>
              <a:t>Filteres</a:t>
            </a:r>
            <a:r>
              <a:rPr lang="en-US" sz="2400" dirty="0"/>
              <a:t> the values</a:t>
            </a:r>
          </a:p>
          <a:p>
            <a:endParaRPr lang="en-US" sz="2400" dirty="0"/>
          </a:p>
          <a:p>
            <a:r>
              <a:rPr lang="en-US" sz="2800" b="1" dirty="0"/>
              <a:t>Summary</a:t>
            </a:r>
            <a:r>
              <a:rPr lang="en-US" dirty="0"/>
              <a:t> : </a:t>
            </a:r>
          </a:p>
          <a:p>
            <a:r>
              <a:rPr lang="en-US" dirty="0"/>
              <a:t>  </a:t>
            </a:r>
          </a:p>
          <a:p>
            <a:r>
              <a:rPr lang="en-US" sz="2400" dirty="0"/>
              <a:t>                            1. Pivot Table</a:t>
            </a:r>
          </a:p>
          <a:p>
            <a:r>
              <a:rPr lang="en-US" dirty="0"/>
              <a:t>                                    </a:t>
            </a:r>
            <a:r>
              <a:rPr lang="en-US" sz="2400" dirty="0"/>
              <a:t>2. Graph sheet with trend lines</a:t>
            </a:r>
          </a:p>
          <a:p>
            <a:r>
              <a:rPr lang="en-US" sz="2400" dirty="0"/>
              <a:t>                            3. Pie chart</a:t>
            </a:r>
          </a:p>
          <a:p>
            <a:r>
              <a:rPr lang="en-US" sz="2400" dirty="0"/>
              <a:t>                            4. visualizes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6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36243FE-9E0E-B06A-E63D-18D1751307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664133"/>
              </p:ext>
            </p:extLst>
          </p:nvPr>
        </p:nvGraphicFramePr>
        <p:xfrm>
          <a:off x="1524000" y="1143634"/>
          <a:ext cx="7162800" cy="4218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4E3795-E94A-6E4C-7841-E8E4F3545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832946"/>
              </p:ext>
            </p:extLst>
          </p:nvPr>
        </p:nvGraphicFramePr>
        <p:xfrm>
          <a:off x="342900" y="1295400"/>
          <a:ext cx="922020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D79BBF-5293-A1B3-F642-CE1F51D4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2011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0F9C3-9593-A56A-4B83-471DBB0A5944}"/>
              </a:ext>
            </a:extLst>
          </p:cNvPr>
          <p:cNvSpPr txBox="1"/>
          <p:nvPr/>
        </p:nvSpPr>
        <p:spPr>
          <a:xfrm>
            <a:off x="1295400" y="19812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the results our Employee Data Analysis using Excel has provided some </a:t>
            </a:r>
            <a:r>
              <a:rPr lang="en-US" sz="2400" dirty="0" err="1"/>
              <a:t>informations</a:t>
            </a:r>
            <a:r>
              <a:rPr lang="en-US" sz="2400" dirty="0"/>
              <a:t> to make decisions for the business outcomes.</a:t>
            </a:r>
          </a:p>
          <a:p>
            <a:r>
              <a:rPr lang="en-US" sz="2400" dirty="0"/>
              <a:t>As the result outcomes the PIP result has its low percentage . It shows that the PIP should</a:t>
            </a:r>
          </a:p>
          <a:p>
            <a:r>
              <a:rPr lang="en-US" sz="2400" dirty="0"/>
              <a:t>Increase their performance for the future management </a:t>
            </a:r>
          </a:p>
          <a:p>
            <a:r>
              <a:rPr lang="en-US" sz="2400" dirty="0"/>
              <a:t>Identify the best practices in the respective departments to boost the energy performance</a:t>
            </a:r>
          </a:p>
          <a:p>
            <a:r>
              <a:rPr lang="en-US" sz="2400" dirty="0"/>
              <a:t>Also offer more training </a:t>
            </a:r>
            <a:r>
              <a:rPr lang="en-US" sz="2400" dirty="0" err="1"/>
              <a:t>programmes</a:t>
            </a:r>
            <a:r>
              <a:rPr lang="en-US" sz="2400" dirty="0"/>
              <a:t> for the employees to improve their performance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200" y="3371203"/>
            <a:ext cx="2762250" cy="3511415"/>
            <a:chOff x="8498791" y="2565535"/>
            <a:chExt cx="2762250" cy="351141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8791" y="2565535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AB8758-6104-424E-60D1-38FFFE9113C8}"/>
              </a:ext>
            </a:extLst>
          </p:cNvPr>
          <p:cNvSpPr txBox="1"/>
          <p:nvPr/>
        </p:nvSpPr>
        <p:spPr>
          <a:xfrm>
            <a:off x="676275" y="1904999"/>
            <a:ext cx="93059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Analysing</a:t>
            </a:r>
            <a:r>
              <a:rPr lang="en-US" sz="2400" dirty="0"/>
              <a:t> the employee performance for the employee’s growth .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Tracking performance their performance and offer training on their field if they had a low.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helps the management to get a employee performance to forecast future staffing needs based on the analysis.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employee performance analysis  inform the management to make decisions about their promotion or demotion  of the employees with their status.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00F6EA-930F-8664-1516-091826BFC815}"/>
              </a:ext>
            </a:extLst>
          </p:cNvPr>
          <p:cNvSpPr txBox="1"/>
          <p:nvPr/>
        </p:nvSpPr>
        <p:spPr>
          <a:xfrm>
            <a:off x="381000" y="2095499"/>
            <a:ext cx="89725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helps the analysis in this project are created to provide an information about the employee performance data using an Excel.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Management to identify their turn over rates and a satisfaction level based on the employees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presentation data visualizes a detailed report of the employee performance for the stakeholders .</a:t>
            </a:r>
          </a:p>
          <a:p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summarizes the results and reports to the hierarchy’s of the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B7E3B-B347-FA8B-BEA9-E1769A27C289}"/>
              </a:ext>
            </a:extLst>
          </p:cNvPr>
          <p:cNvSpPr txBox="1"/>
          <p:nvPr/>
        </p:nvSpPr>
        <p:spPr>
          <a:xfrm>
            <a:off x="914400" y="1905000"/>
            <a:ext cx="88963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 managers who oversee the employee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Training professionals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Operation Teams like IT, Finance, Admin etc.,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HR managers, HR </a:t>
            </a:r>
            <a:r>
              <a:rPr lang="en-US" sz="2400" dirty="0" err="1"/>
              <a:t>recuriters</a:t>
            </a:r>
            <a:r>
              <a:rPr lang="en-US" sz="2400" dirty="0"/>
              <a:t> and HR </a:t>
            </a:r>
            <a:r>
              <a:rPr lang="en-US" sz="2400" dirty="0" err="1"/>
              <a:t>specilaists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Analysts, Business Analysts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CEO’s , respective Department Heads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Compensation and Benefits </a:t>
            </a:r>
            <a:r>
              <a:rPr lang="en-US" sz="2400" dirty="0" err="1"/>
              <a:t>professsionals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1195" y="396716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E187A-4B3F-2D07-9281-48C907E21D19}"/>
              </a:ext>
            </a:extLst>
          </p:cNvPr>
          <p:cNvSpPr txBox="1"/>
          <p:nvPr/>
        </p:nvSpPr>
        <p:spPr>
          <a:xfrm>
            <a:off x="558165" y="2019299"/>
            <a:ext cx="8795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Conditional Formatting – For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Pivot –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Graph – Data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Trend line – For </a:t>
            </a:r>
            <a:r>
              <a:rPr lang="en-US" sz="2400" dirty="0" err="1"/>
              <a:t>analysing</a:t>
            </a:r>
            <a:r>
              <a:rPr lang="en-US" sz="2400" dirty="0"/>
              <a:t> quickly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Pie chart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C77B8-98BB-3306-D8C4-1BBA50132914}"/>
              </a:ext>
            </a:extLst>
          </p:cNvPr>
          <p:cNvSpPr txBox="1"/>
          <p:nvPr/>
        </p:nvSpPr>
        <p:spPr>
          <a:xfrm>
            <a:off x="533400" y="16002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 data set =-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26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9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 ID- Num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Name-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Performance score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5AAD5-F701-715D-6E29-382CD0CB6EC5}"/>
              </a:ext>
            </a:extLst>
          </p:cNvPr>
          <p:cNvSpPr txBox="1"/>
          <p:nvPr/>
        </p:nvSpPr>
        <p:spPr>
          <a:xfrm>
            <a:off x="2381250" y="2329933"/>
            <a:ext cx="6838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Improved employee’s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Enhanced decision making opportunities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Increased efficiency in HR and other management operations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522</Words>
  <Application>Microsoft Office PowerPoint</Application>
  <PresentationFormat>Widescreen</PresentationFormat>
  <Paragraphs>120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mohanapriya5599@gmail.com</cp:lastModifiedBy>
  <cp:revision>14</cp:revision>
  <dcterms:created xsi:type="dcterms:W3CDTF">2024-03-29T15:07:22Z</dcterms:created>
  <dcterms:modified xsi:type="dcterms:W3CDTF">2024-09-05T06:55:41Z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