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scadia Code" panose="020B0609020000020004" pitchFamily="49" charset="0"/>
      <p:regular r:id="rId14"/>
      <p:bold r:id="rId15"/>
      <p:italic r:id="rId16"/>
      <p:boldItalic r:id="rId17"/>
    </p:embeddedFont>
    <p:embeddedFont>
      <p:font typeface="CHCNIJ+PublicSans-Bold" panose="020B0604020202020204"/>
      <p:regular r:id="rId18"/>
    </p:embeddedFont>
    <p:embeddedFont>
      <p:font typeface="SLFRMA+PublicSans-BoldItalic" panose="020B06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460" y="41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na-priya-j/Portfolio_Websit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4147312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4000" b="1" dirty="0"/>
              <a:t>Portfolio Website</a:t>
            </a:r>
            <a:endParaRPr sz="4000" b="1" dirty="0">
              <a:solidFill>
                <a:srgbClr val="223669"/>
              </a:solidFill>
              <a:latin typeface="CHCNIJ+PublicSans-Bold"/>
              <a:cs typeface="CHCNIJ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/>
                <a:cs typeface="CHCNIJ+PublicSans-Bold"/>
              </a:rPr>
              <a:t>Task - 2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147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1523-B219-E33F-1B5F-29367C7BB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534"/>
            <a:ext cx="4788024" cy="43055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5467" y="21655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A3F2C-D6CE-0038-5823-8BADDE1C84CA}"/>
              </a:ext>
            </a:extLst>
          </p:cNvPr>
          <p:cNvSpPr txBox="1"/>
          <p:nvPr/>
        </p:nvSpPr>
        <p:spPr>
          <a:xfrm>
            <a:off x="539552" y="1954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</a:rPr>
              <a:t>Task 2</a:t>
            </a:r>
            <a:r>
              <a:rPr lang="en-IN" b="0" i="0" dirty="0">
                <a:solidFill>
                  <a:srgbClr val="D1D5DB"/>
                </a:solidFill>
                <a:effectLst/>
              </a:rPr>
              <a:t>: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3C15A5-D562-2947-6AC8-FA326F3283C1}"/>
              </a:ext>
            </a:extLst>
          </p:cNvPr>
          <p:cNvSpPr txBox="1"/>
          <p:nvPr/>
        </p:nvSpPr>
        <p:spPr>
          <a:xfrm>
            <a:off x="539552" y="614557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Objective:</a:t>
            </a:r>
          </a:p>
          <a:p>
            <a:r>
              <a:rPr lang="en-IN" dirty="0"/>
              <a:t>Create the user interface (UI) and implement various components using React.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1DE8FB-4F59-A7BF-6FDA-8C7020A04E68}"/>
              </a:ext>
            </a:extLst>
          </p:cNvPr>
          <p:cNvSpPr txBox="1"/>
          <p:nvPr/>
        </p:nvSpPr>
        <p:spPr>
          <a:xfrm>
            <a:off x="539552" y="1310628"/>
            <a:ext cx="85889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Tasks</a:t>
            </a:r>
            <a:r>
              <a:rPr lang="en-IN" dirty="0"/>
              <a:t>:</a:t>
            </a:r>
          </a:p>
          <a:p>
            <a:r>
              <a:rPr lang="en-IN" b="1" dirty="0"/>
              <a:t>Component Structure</a:t>
            </a:r>
            <a:r>
              <a:rPr lang="en-IN" dirty="0"/>
              <a:t>:</a:t>
            </a:r>
          </a:p>
          <a:p>
            <a:r>
              <a:rPr lang="en-IN" dirty="0"/>
              <a:t>Split design, define component structure, and implement Higher Order Components.</a:t>
            </a:r>
          </a:p>
          <a:p>
            <a:r>
              <a:rPr lang="en-IN" b="1" dirty="0"/>
              <a:t>Basic UI Setup</a:t>
            </a:r>
            <a:r>
              <a:rPr lang="en-IN" dirty="0"/>
              <a:t>:</a:t>
            </a:r>
          </a:p>
          <a:p>
            <a:r>
              <a:rPr lang="en-IN" dirty="0"/>
              <a:t>Set up UI components with dummy data for responsive design.</a:t>
            </a:r>
          </a:p>
          <a:p>
            <a:r>
              <a:rPr lang="en-IN" b="1" dirty="0"/>
              <a:t>Rendering Data:</a:t>
            </a:r>
          </a:p>
          <a:p>
            <a:r>
              <a:rPr lang="en-IN" dirty="0"/>
              <a:t>Render accurate and visually appealing content in various components.</a:t>
            </a:r>
          </a:p>
          <a:p>
            <a:r>
              <a:rPr lang="en-IN" b="1" dirty="0"/>
              <a:t>User Interaction</a:t>
            </a:r>
            <a:r>
              <a:rPr lang="en-IN" dirty="0"/>
              <a:t>:</a:t>
            </a:r>
          </a:p>
          <a:p>
            <a:r>
              <a:rPr lang="en-IN" dirty="0"/>
              <a:t>Implement interactive features for user engagement and smooth navigation.</a:t>
            </a:r>
          </a:p>
          <a:p>
            <a:r>
              <a:rPr lang="en-IN" b="1" dirty="0"/>
              <a:t>Error Handling</a:t>
            </a:r>
            <a:r>
              <a:rPr lang="en-IN" dirty="0"/>
              <a:t>:</a:t>
            </a:r>
          </a:p>
          <a:p>
            <a:r>
              <a:rPr lang="en-IN" dirty="0"/>
              <a:t>Implement robust error handling for potential frontend issues.</a:t>
            </a:r>
          </a:p>
          <a:p>
            <a:r>
              <a:rPr lang="en-IN" b="1" dirty="0"/>
              <a:t>Security Measures:</a:t>
            </a:r>
          </a:p>
          <a:p>
            <a:r>
              <a:rPr lang="en-IN" dirty="0"/>
              <a:t>Implement measures to secure the frontend and protect sensitive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>
            <a:extLst>
              <a:ext uri="{FF2B5EF4-FFF2-40B4-BE49-F238E27FC236}">
                <a16:creationId xmlns:a16="http://schemas.microsoft.com/office/drawing/2014/main" id="{8D64D9A9-C122-DDEF-50D2-5754432A9BEB}"/>
              </a:ext>
            </a:extLst>
          </p:cNvPr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1FD8C-9CA6-3FA2-653B-F06E537F10FF}"/>
              </a:ext>
            </a:extLst>
          </p:cNvPr>
          <p:cNvSpPr txBox="1"/>
          <p:nvPr/>
        </p:nvSpPr>
        <p:spPr>
          <a:xfrm>
            <a:off x="755576" y="2571750"/>
            <a:ext cx="77668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Learning Outcome</a:t>
            </a:r>
            <a:r>
              <a:rPr lang="en-IN" dirty="0"/>
              <a:t>:</a:t>
            </a:r>
          </a:p>
          <a:p>
            <a:r>
              <a:rPr lang="en-IN" dirty="0"/>
              <a:t>Mastery in developing a complex UI using React components.</a:t>
            </a:r>
          </a:p>
          <a:p>
            <a:r>
              <a:rPr lang="en-IN" dirty="0"/>
              <a:t>Proficiency in using props drilling and context to pass variables.</a:t>
            </a:r>
          </a:p>
          <a:p>
            <a:r>
              <a:rPr lang="en-IN" dirty="0"/>
              <a:t>Experience in managing and presenting diverse input data effectively.</a:t>
            </a:r>
          </a:p>
          <a:p>
            <a:r>
              <a:rPr lang="en-IN" dirty="0"/>
              <a:t>Skill in implementing interactive features for enhanced user experience.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39449B2-EECF-84A9-BFCD-09E68F8BD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529392"/>
            <a:ext cx="8169295" cy="186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Evaluation Metric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Ensure 100% completion of UI components and responsive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Verify accurate rendering of content in various components for visual appeal.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Confirm successful implementation of interactive features for enhanced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511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FBC98-CDF5-832D-5573-430F34F3240A}"/>
              </a:ext>
            </a:extLst>
          </p:cNvPr>
          <p:cNvSpPr txBox="1"/>
          <p:nvPr/>
        </p:nvSpPr>
        <p:spPr>
          <a:xfrm>
            <a:off x="638229" y="195486"/>
            <a:ext cx="83982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b="1" dirty="0"/>
              <a:t>Step-Wise 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/>
              <a:t>Split design, define structure, implement Higher Order Components (HOC).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/>
              <a:t>Set up UI components with dummy data for responsiveness.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/>
              <a:t>Render accurate and visually appealing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/>
              <a:t>Implement interactive features for smooth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/>
              <a:t>Implement robust error handling for frontend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/>
              <a:t>Integrate security measures to protect sensitive information.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82A9C-67C8-9333-DA72-8B2BB29FC3BB}"/>
              </a:ext>
            </a:extLst>
          </p:cNvPr>
          <p:cNvSpPr txBox="1"/>
          <p:nvPr/>
        </p:nvSpPr>
        <p:spPr>
          <a:xfrm>
            <a:off x="899592" y="2873142"/>
            <a:ext cx="720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Summary of Your Task:</a:t>
            </a:r>
          </a:p>
          <a:p>
            <a:r>
              <a:rPr lang="en-IN" sz="2400" dirty="0"/>
              <a:t>Develop a dynamic React-based UI for a portfolio, ensuring responsiveness and interactivity.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4B7B399-A6E1-02B2-0991-4399CD335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620"/>
            <a:ext cx="9144000" cy="5174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BD8738"/>
                </a:solidFill>
                <a:latin typeface="Cascadia Code" panose="020B0609020000020004" pitchFamily="49" charset="0"/>
                <a:cs typeface="Cascadia Code" panose="020B0609020000020004" pitchFamily="49" charset="0"/>
                <a:hlinkClick r:id="rId3"/>
              </a:rPr>
              <a:t>Click for </a:t>
            </a:r>
            <a:r>
              <a:rPr lang="en-IN" sz="1400" b="1" dirty="0" err="1">
                <a:solidFill>
                  <a:srgbClr val="BD8738"/>
                </a:solidFill>
                <a:latin typeface="Cascadia Code" panose="020B0609020000020004" pitchFamily="49" charset="0"/>
                <a:cs typeface="Cascadia Code" panose="020B0609020000020004" pitchFamily="49" charset="0"/>
                <a:hlinkClick r:id="rId3"/>
              </a:rPr>
              <a:t>github</a:t>
            </a:r>
            <a:r>
              <a:rPr lang="en-IN" sz="1400" b="1" dirty="0">
                <a:solidFill>
                  <a:srgbClr val="BD8738"/>
                </a:solidFill>
                <a:latin typeface="Cascadia Code" panose="020B0609020000020004" pitchFamily="49" charset="0"/>
                <a:cs typeface="Cascadia Code" panose="020B0609020000020004" pitchFamily="49" charset="0"/>
                <a:hlinkClick r:id="rId3"/>
              </a:rPr>
              <a:t> link</a:t>
            </a:r>
            <a:endParaRPr sz="1400" b="1" dirty="0">
              <a:solidFill>
                <a:srgbClr val="BD8738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271</Words>
  <Application>Microsoft Office PowerPoint</Application>
  <PresentationFormat>On-screen Show (16:9)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Arial</vt:lpstr>
      <vt:lpstr>Cascadia Code</vt:lpstr>
      <vt:lpstr>CHCNIJ+PublicSans-Bold</vt:lpstr>
      <vt:lpstr>SLFRMA+PublicSans-BoldItalic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Padmakshi Venkataraman</dc:creator>
  <cp:lastModifiedBy>Padmakshi Venkataraman</cp:lastModifiedBy>
  <cp:revision>3</cp:revision>
  <dcterms:modified xsi:type="dcterms:W3CDTF">2023-11-13T15:33:24Z</dcterms:modified>
</cp:coreProperties>
</file>