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73" r:id="rId10"/>
    <p:sldId id="260" r:id="rId11"/>
    <p:sldId id="263" r:id="rId12"/>
    <p:sldId id="269" r:id="rId13"/>
    <p:sldId id="270" r:id="rId14"/>
    <p:sldId id="274" r:id="rId15"/>
    <p:sldId id="275" r:id="rId16"/>
    <p:sldId id="276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9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8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86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5B488C-6233-491B-BC42-90D4C6119F5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B18F-125A-48B8-BAA0-6A251687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90135"/>
          </a:xfrm>
        </p:spPr>
        <p:txBody>
          <a:bodyPr/>
          <a:lstStyle/>
          <a:p>
            <a:pPr algn="ctr"/>
            <a:r>
              <a:rPr lang="en-US" sz="5000" dirty="0" smtClean="0"/>
              <a:t>Encryption and Decryption of audio using Python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043987" cy="128912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Mentor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nithya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  <a:r>
              <a:rPr lang="en-US" dirty="0" smtClean="0"/>
              <a:t>								</a:t>
            </a:r>
            <a:r>
              <a:rPr lang="en-US" dirty="0" err="1" smtClean="0">
                <a:solidFill>
                  <a:schemeClr val="tx1"/>
                </a:solidFill>
              </a:rPr>
              <a:t>kunala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Rohit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gupta</a:t>
            </a:r>
            <a:r>
              <a:rPr lang="en-US" dirty="0" smtClean="0">
                <a:solidFill>
                  <a:schemeClr val="tx1"/>
                </a:solidFill>
              </a:rPr>
              <a:t>      (122004133)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								Pingali </a:t>
            </a:r>
            <a:r>
              <a:rPr lang="en-US" dirty="0" err="1" smtClean="0">
                <a:solidFill>
                  <a:schemeClr val="tx1"/>
                </a:solidFill>
              </a:rPr>
              <a:t>mohana</a:t>
            </a:r>
            <a:r>
              <a:rPr lang="en-US" dirty="0" smtClean="0">
                <a:solidFill>
                  <a:schemeClr val="tx1"/>
                </a:solidFill>
              </a:rPr>
              <a:t> Vamsi(122004188)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											</a:t>
            </a:r>
            <a:r>
              <a:rPr lang="en-US" dirty="0" err="1" smtClean="0">
                <a:solidFill>
                  <a:schemeClr val="tx1"/>
                </a:solidFill>
              </a:rPr>
              <a:t>Papadi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haswanth</a:t>
            </a:r>
            <a:r>
              <a:rPr lang="en-US" dirty="0" smtClean="0">
                <a:solidFill>
                  <a:schemeClr val="tx1"/>
                </a:solidFill>
              </a:rPr>
              <a:t>           (122004182)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2" cy="1022121"/>
          </a:xfrm>
        </p:spPr>
        <p:txBody>
          <a:bodyPr/>
          <a:lstStyle/>
          <a:p>
            <a:pPr algn="ctr"/>
            <a:r>
              <a:rPr lang="en-US" dirty="0" smtClean="0"/>
              <a:t>					Methodology(Contd.)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92826"/>
            <a:ext cx="9403742" cy="46113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project consists of audio file as an input where audio is live recorded using </a:t>
            </a:r>
            <a:r>
              <a:rPr lang="en-US" i="1" dirty="0" err="1" smtClean="0"/>
              <a:t>sounddevice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scipy.io </a:t>
            </a:r>
            <a:r>
              <a:rPr lang="en-US" dirty="0" smtClean="0"/>
              <a:t>modules.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 shared key is generated which is in URL-safe base64 encoded format.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file is then passed into an encryption algorithm and then the encrypted file is provided as an output.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Now, to get the original file the encrypted file is then passed into the decryption algorithm and the original audio file comes as the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72728" cy="6164392"/>
          </a:xfrm>
        </p:spPr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7355"/>
            <a:ext cx="8946541" cy="553064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Block Diagram of audio encryption and decryption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1437174"/>
            <a:ext cx="8946540" cy="41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959"/>
          </a:xfrm>
        </p:spPr>
        <p:txBody>
          <a:bodyPr/>
          <a:lstStyle/>
          <a:p>
            <a:pPr algn="ctr"/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2658"/>
            <a:ext cx="9403742" cy="464574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For taking audio as input we used </a:t>
            </a:r>
            <a:r>
              <a:rPr lang="en-US" i="1" dirty="0" smtClean="0"/>
              <a:t>sound device</a:t>
            </a:r>
            <a:r>
              <a:rPr lang="en-US" dirty="0" smtClean="0"/>
              <a:t> module and </a:t>
            </a:r>
            <a:r>
              <a:rPr lang="en-US" i="1" dirty="0" smtClean="0"/>
              <a:t>scipy.io</a:t>
            </a:r>
            <a:r>
              <a:rPr lang="en-US" dirty="0" smtClean="0"/>
              <a:t> module.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For the audio to be stored in a file format, it should be converted from analog to discrete form. The sampling process has to be done to achieve it.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optimal sampling frequency is observed to be 44.1 KHz.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duration to be recorded is given as a user input functionality.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recorded audio is stored in a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5643"/>
          </a:xfrm>
        </p:spPr>
        <p:txBody>
          <a:bodyPr/>
          <a:lstStyle/>
          <a:p>
            <a:pPr algn="ctr"/>
            <a:r>
              <a:rPr lang="en-US" dirty="0" smtClean="0"/>
              <a:t>				Work Done(Contd.)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53498"/>
            <a:ext cx="9403742" cy="4694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shared key generated is URL-safe base64 encoded and is 32 bytes of size.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Then the recorded audio file is passed into the encryption algorithm and by using the above key, the algorithm encrypts the audio and store it in a file.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encrypted file cannot be played as it is not in the audio format.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plots of the both original audio inputs and decrypted outputs are shown using </a:t>
            </a:r>
            <a:r>
              <a:rPr lang="en-US" dirty="0" err="1" smtClean="0"/>
              <a:t>matplotlib</a:t>
            </a:r>
            <a:r>
              <a:rPr lang="en-US" dirty="0" smtClean="0"/>
              <a:t> module in Python.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855406"/>
            <a:ext cx="8946541" cy="643029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sz="2400" dirty="0" smtClean="0"/>
              <a:t>Fig. Plot of original audio input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6" y="1130710"/>
            <a:ext cx="10058400" cy="53055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38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2052918"/>
            <a:ext cx="9548408" cy="5930876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000" dirty="0" smtClean="0"/>
              <a:t>					</a:t>
            </a:r>
          </a:p>
          <a:p>
            <a:pPr marL="91440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</a:t>
            </a:r>
          </a:p>
          <a:p>
            <a:pPr marL="914400" lvl="2" indent="0">
              <a:buNone/>
            </a:pPr>
            <a:r>
              <a:rPr lang="en-US" sz="2000" dirty="0" smtClean="0"/>
              <a:t>					Fig</a:t>
            </a:r>
            <a:r>
              <a:rPr lang="en-US" sz="2000" dirty="0"/>
              <a:t>. Plot of decrypted audio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00" lvl="8" indent="0">
              <a:buNone/>
            </a:pPr>
            <a:endParaRPr lang="en-US" sz="2000" dirty="0" smtClean="0"/>
          </a:p>
          <a:p>
            <a:pPr marL="3657600" lvl="8" indent="0">
              <a:buNone/>
            </a:pPr>
            <a:endParaRPr lang="en-US" sz="2000" dirty="0"/>
          </a:p>
          <a:p>
            <a:pPr marL="3657600" lvl="8" indent="0">
              <a:buNone/>
            </a:pPr>
            <a:endParaRPr lang="en-US" sz="2000" dirty="0" smtClean="0"/>
          </a:p>
          <a:p>
            <a:pPr marL="3657600" lvl="8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7" y="1121021"/>
            <a:ext cx="10058400" cy="528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3961"/>
            <a:ext cx="9404723" cy="648929"/>
          </a:xfrm>
        </p:spPr>
        <p:txBody>
          <a:bodyPr/>
          <a:lstStyle/>
          <a:p>
            <a:pPr algn="ctr"/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47020"/>
            <a:ext cx="9403742" cy="49013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metrics used to validate our project are Mean square error(MSE), Peak Signal to Noise Ratio(PSNR), Correlation.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the metrics are observed using MATLAB.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mean square error (MSE) between the original and decrypted audio signals is observed to be Zero.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PSNR value between the original and decrypted audio signals is observed to be infinity.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correlation value for both original and decrypted audio signals is observed to be same and the value is close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3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7527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9"/>
            <a:ext cx="9403743" cy="4596712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200" dirty="0"/>
              <a:t>The rapid growth of digital data and its security raises the concern for developing more advanced techniques in cryptography</a:t>
            </a:r>
            <a:r>
              <a:rPr lang="en-US" sz="22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/>
              <a:t>There are many advanced encryption and decryption techniques for different multimedia like text and image in communication.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/>
              <a:t>However, security measures for audio are least seen in any applications. This motivated us to do this project.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8095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To design an encryption and decryption algorithm for audio.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To provide application security in audio communication.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To ensure confidentiality of audio files.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0779"/>
          </a:xfrm>
        </p:spPr>
        <p:txBody>
          <a:bodyPr/>
          <a:lstStyle/>
          <a:p>
            <a:pPr algn="ctr"/>
            <a:r>
              <a:rPr lang="en-US" dirty="0" smtClean="0"/>
              <a:t>	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558240" cy="43951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 a paper “Audio water marking and partial encryption”, the author has applied the partial encryption to the audio and also audio water marking is </a:t>
            </a:r>
            <a:r>
              <a:rPr lang="en-US" dirty="0"/>
              <a:t>implemented.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Partial encryption</a:t>
            </a:r>
            <a:r>
              <a:rPr lang="en-US" dirty="0"/>
              <a:t>, also named </a:t>
            </a:r>
            <a:r>
              <a:rPr lang="en-US" dirty="0" smtClean="0"/>
              <a:t>selective encryption</a:t>
            </a:r>
            <a:r>
              <a:rPr lang="en-US" dirty="0"/>
              <a:t>, is regarded as a suitable </a:t>
            </a:r>
            <a:r>
              <a:rPr lang="en-US" dirty="0" smtClean="0"/>
              <a:t>choice for </a:t>
            </a:r>
            <a:r>
              <a:rPr lang="en-US" dirty="0"/>
              <a:t>multimedia content encryption because </a:t>
            </a:r>
            <a:r>
              <a:rPr lang="en-US" dirty="0" smtClean="0"/>
              <a:t>of </a:t>
            </a:r>
            <a:r>
              <a:rPr lang="en-US" dirty="0"/>
              <a:t>the properties of time efficiency, </a:t>
            </a:r>
            <a:r>
              <a:rPr lang="en-US" dirty="0" smtClean="0"/>
              <a:t>format compliance</a:t>
            </a:r>
            <a:r>
              <a:rPr lang="en-US" dirty="0"/>
              <a:t>, and network compliance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Partial encryption provides particular </a:t>
            </a:r>
            <a:r>
              <a:rPr lang="en-US" dirty="0" smtClean="0"/>
              <a:t>properties </a:t>
            </a:r>
            <a:r>
              <a:rPr lang="en-US" dirty="0"/>
              <a:t>that are different from the usual </a:t>
            </a:r>
            <a:r>
              <a:rPr lang="en-US" dirty="0" smtClean="0"/>
              <a:t>encryption </a:t>
            </a:r>
            <a:r>
              <a:rPr lang="en-US" dirty="0"/>
              <a:t>schemes.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3295"/>
          </a:xfrm>
        </p:spPr>
        <p:txBody>
          <a:bodyPr/>
          <a:lstStyle/>
          <a:p>
            <a:pPr algn="ctr"/>
            <a:r>
              <a:rPr lang="en-US" dirty="0" smtClean="0"/>
              <a:t>						Literature Survey(Contd.)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6014"/>
            <a:ext cx="9403742" cy="48423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 the paper “A </a:t>
            </a:r>
            <a:r>
              <a:rPr lang="en-US" dirty="0"/>
              <a:t>novel audio encryption with </a:t>
            </a:r>
            <a:r>
              <a:rPr lang="en-US" dirty="0" smtClean="0"/>
              <a:t>Permutation- Substitution architecture” the author proposed a </a:t>
            </a:r>
            <a:r>
              <a:rPr lang="en-US" dirty="0"/>
              <a:t>new cryptographic method is </a:t>
            </a:r>
            <a:r>
              <a:rPr lang="en-US" dirty="0" smtClean="0"/>
              <a:t>designed </a:t>
            </a:r>
            <a:r>
              <a:rPr lang="en-US" dirty="0"/>
              <a:t>for audio files’ </a:t>
            </a:r>
            <a:r>
              <a:rPr lang="en-US" dirty="0" smtClean="0"/>
              <a:t>security.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encryption algorithm is based on classic symmetric models using pseudo-random </a:t>
            </a:r>
            <a:r>
              <a:rPr lang="en-US" dirty="0" smtClean="0"/>
              <a:t>number generator </a:t>
            </a:r>
            <a:r>
              <a:rPr lang="en-US" dirty="0"/>
              <a:t>composed </a:t>
            </a:r>
            <a:r>
              <a:rPr lang="en-US" dirty="0" smtClean="0"/>
              <a:t>with modified </a:t>
            </a:r>
            <a:r>
              <a:rPr lang="en-US" dirty="0"/>
              <a:t>rotation equations.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scheme of a </a:t>
            </a:r>
            <a:r>
              <a:rPr lang="en-US" dirty="0" smtClean="0"/>
              <a:t>new pseudo-random </a:t>
            </a:r>
            <a:r>
              <a:rPr lang="en-US" dirty="0"/>
              <a:t>generator is presented and used as basis for chaotic bit-level permutations </a:t>
            </a:r>
            <a:r>
              <a:rPr lang="en-US" dirty="0" smtClean="0"/>
              <a:t>and substitutions </a:t>
            </a:r>
            <a:r>
              <a:rPr lang="en-US" dirty="0"/>
              <a:t>applied to audio files structure for successful encryption.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456"/>
          </a:xfrm>
        </p:spPr>
        <p:txBody>
          <a:bodyPr/>
          <a:lstStyle/>
          <a:p>
            <a:pPr algn="ctr"/>
            <a:r>
              <a:rPr lang="en-US" dirty="0" smtClean="0"/>
              <a:t>						Literature </a:t>
            </a:r>
            <a:r>
              <a:rPr lang="en-US" dirty="0"/>
              <a:t>Survey(Contd.)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29032"/>
            <a:ext cx="9403742" cy="50193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 the paper “Audio Encryption” it </a:t>
            </a:r>
            <a:r>
              <a:rPr lang="en-US" dirty="0"/>
              <a:t>primarily </a:t>
            </a:r>
            <a:r>
              <a:rPr lang="en-US" dirty="0" smtClean="0"/>
              <a:t>centers on encryption </a:t>
            </a:r>
            <a:r>
              <a:rPr lang="en-US" dirty="0"/>
              <a:t>strategies for sound </a:t>
            </a:r>
            <a:r>
              <a:rPr lang="en-US" dirty="0" smtClean="0"/>
              <a:t>information</a:t>
            </a:r>
            <a:r>
              <a:rPr lang="en-US" dirty="0"/>
              <a:t>. This exhibits an examination </a:t>
            </a:r>
            <a:r>
              <a:rPr lang="en-US" dirty="0" smtClean="0"/>
              <a:t>and </a:t>
            </a:r>
            <a:r>
              <a:rPr lang="en-US" dirty="0"/>
              <a:t>correlation of essential encoding </a:t>
            </a:r>
            <a:r>
              <a:rPr lang="en-US" dirty="0" smtClean="0"/>
              <a:t>norms </a:t>
            </a:r>
            <a:r>
              <a:rPr lang="en-US" dirty="0"/>
              <a:t>and a writing overview encryption </a:t>
            </a:r>
            <a:r>
              <a:rPr lang="en-US" dirty="0" smtClean="0"/>
              <a:t>method </a:t>
            </a:r>
            <a:r>
              <a:rPr lang="en-US" dirty="0"/>
              <a:t>that is utilized for encoding on </a:t>
            </a:r>
            <a:r>
              <a:rPr lang="en-US" dirty="0" smtClean="0"/>
              <a:t>sound </a:t>
            </a:r>
            <a:r>
              <a:rPr lang="en-US" dirty="0"/>
              <a:t>information.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Audio Encryption can be done using </a:t>
            </a:r>
            <a:r>
              <a:rPr lang="en-US" dirty="0" smtClean="0"/>
              <a:t>certain </a:t>
            </a:r>
            <a:r>
              <a:rPr lang="en-US" dirty="0"/>
              <a:t>encryption algorithms like AES </a:t>
            </a:r>
            <a:r>
              <a:rPr lang="en-US" dirty="0" smtClean="0"/>
              <a:t>(</a:t>
            </a:r>
            <a:r>
              <a:rPr lang="en-US" dirty="0"/>
              <a:t>Advanced Encryption Standard), DES </a:t>
            </a:r>
            <a:r>
              <a:rPr lang="en-US" dirty="0" smtClean="0"/>
              <a:t>(</a:t>
            </a:r>
            <a:r>
              <a:rPr lang="en-US" dirty="0"/>
              <a:t>Data Encryption Standard), Triple DES </a:t>
            </a:r>
            <a:r>
              <a:rPr lang="en-US" dirty="0" smtClean="0"/>
              <a:t>(</a:t>
            </a:r>
            <a:r>
              <a:rPr lang="en-US" dirty="0"/>
              <a:t>3-Data Encryption Standard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replacement for DES was needed as its key size was too small. The increasing computing power and energy leads to vulnerability against exhaustive key search </a:t>
            </a:r>
            <a:r>
              <a:rPr lang="en-US" dirty="0" smtClean="0"/>
              <a:t>attack.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					Literature </a:t>
            </a:r>
            <a:r>
              <a:rPr lang="en-US" dirty="0"/>
              <a:t>Survey(Contd.)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84672"/>
            <a:ext cx="9403742" cy="47637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 the paper “Encryption and decryption of audio signal based on RSA algorithm” the </a:t>
            </a:r>
            <a:r>
              <a:rPr lang="en-US" dirty="0"/>
              <a:t>author </a:t>
            </a:r>
            <a:r>
              <a:rPr lang="en-US" dirty="0" smtClean="0"/>
              <a:t>applied the </a:t>
            </a:r>
            <a:r>
              <a:rPr lang="en-US" dirty="0"/>
              <a:t>well-known RSA algorithm for audio signal encryption and decryption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results obtained demonstrated that the residual intelligibility in the encrypted audio signal is low while the quality of the recovered audio signal is maintaining good with a satisfying </a:t>
            </a:r>
            <a:r>
              <a:rPr lang="en-US" dirty="0" smtClean="0"/>
              <a:t>level.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confirms </a:t>
            </a:r>
            <a:r>
              <a:rPr lang="en-US" dirty="0"/>
              <a:t>the suitability, reliability, high security and effectiveness of the introduced scheme to be applied in practical applications like audio data encryption/decryption.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114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36956"/>
            <a:ext cx="9403743" cy="43114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Information security is designed to protect the confidentiality, integrity and availability of computer system and physical data from unauthorized access whether with malicious intent or not.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Confidentiality, integrity and availability are referred to as the CIA triad.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Confidentiality </a:t>
            </a:r>
            <a:r>
              <a:rPr lang="en-US" dirty="0"/>
              <a:t>is to ensure the protection of data by preventing the </a:t>
            </a:r>
            <a:r>
              <a:rPr lang="en-US" dirty="0" err="1" smtClean="0"/>
              <a:t>unauthorised</a:t>
            </a:r>
            <a:r>
              <a:rPr lang="en-US" dirty="0" smtClean="0"/>
              <a:t> </a:t>
            </a:r>
            <a:r>
              <a:rPr lang="en-US" dirty="0"/>
              <a:t>disclosure of </a:t>
            </a:r>
            <a:r>
              <a:rPr lang="en-US" dirty="0" smtClean="0"/>
              <a:t>information.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301"/>
          </a:xfrm>
        </p:spPr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82994"/>
            <a:ext cx="9403742" cy="466540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entire implementation of our project is done using Python.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proposed idea of encryption and decryption process is based on symmetric key or private key cryptography.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source audio file of any format is directly being encrypted into ciphered file which is then decrypted to reproduce the original audio.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source audio can be either live or existing audio file.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visualization of source audio and decrypted audio after sampling the original analog audio is done using MATLAB and </a:t>
            </a:r>
            <a:r>
              <a:rPr lang="en-US" dirty="0" err="1" smtClean="0"/>
              <a:t>matplotlib</a:t>
            </a:r>
            <a:r>
              <a:rPr lang="en-US" dirty="0" smtClean="0"/>
              <a:t> in Python.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29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1992</TotalTime>
  <Words>865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Encryption and Decryption of audio using Python</vt:lpstr>
      <vt:lpstr>Motivation</vt:lpstr>
      <vt:lpstr>Objective</vt:lpstr>
      <vt:lpstr> Literature Survey</vt:lpstr>
      <vt:lpstr>      Literature Survey(Contd.)</vt:lpstr>
      <vt:lpstr>      Literature Survey(Contd.)</vt:lpstr>
      <vt:lpstr>      Literature Survey(Contd.)</vt:lpstr>
      <vt:lpstr>Introduction</vt:lpstr>
      <vt:lpstr>Methodology</vt:lpstr>
      <vt:lpstr>     Methodology(Contd.)</vt:lpstr>
      <vt:lpstr>                        </vt:lpstr>
      <vt:lpstr>Work Done</vt:lpstr>
      <vt:lpstr>    Work Done(Contd.)</vt:lpstr>
      <vt:lpstr>PowerPoint Presentation</vt:lpstr>
      <vt:lpstr>PowerPoint Presentation</vt:lpstr>
      <vt:lpstr>Metrics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204</cp:revision>
  <dcterms:created xsi:type="dcterms:W3CDTF">2021-10-28T07:06:08Z</dcterms:created>
  <dcterms:modified xsi:type="dcterms:W3CDTF">2022-01-18T04:46:48Z</dcterms:modified>
</cp:coreProperties>
</file>