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0800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7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9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6592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238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6133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37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245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10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71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3241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356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06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447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577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12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25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BDD187-4348-497A-978F-0FA6729B1A9E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ED985-7C52-4412-ADA1-EEA011A813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23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EE2-5ED8-B9AB-DE40-A90F0D417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7389" y="471912"/>
            <a:ext cx="11557263" cy="5523535"/>
          </a:xfrm>
        </p:spPr>
        <p:txBody>
          <a:bodyPr>
            <a:normAutofit/>
          </a:bodyPr>
          <a:lstStyle/>
          <a:p>
            <a:r>
              <a:rPr lang="en-US" sz="8800" i="1" dirty="0"/>
              <a:t>        </a:t>
            </a:r>
            <a:r>
              <a:rPr lang="en-US" sz="6000" i="1" dirty="0"/>
              <a:t>Analytical Report</a:t>
            </a:r>
            <a:br>
              <a:rPr lang="en-US" sz="6000" i="1" dirty="0"/>
            </a:br>
            <a:br>
              <a:rPr lang="en-US" sz="8800" i="1" dirty="0"/>
            </a:br>
            <a:r>
              <a:rPr lang="en-US" sz="8800" i="1" dirty="0"/>
              <a:t> Snitch Fashion Sales</a:t>
            </a:r>
            <a:br>
              <a:rPr lang="en-US" sz="8800" i="1" dirty="0"/>
            </a:br>
            <a:r>
              <a:rPr lang="en-US" sz="8800" i="1" dirty="0"/>
              <a:t>           </a:t>
            </a:r>
            <a:endParaRPr lang="en-IN" sz="8800" i="1" dirty="0"/>
          </a:p>
        </p:txBody>
      </p:sp>
    </p:spTree>
    <p:extLst>
      <p:ext uri="{BB962C8B-B14F-4D97-AF65-F5344CB8AC3E}">
        <p14:creationId xmlns:p14="http://schemas.microsoft.com/office/powerpoint/2010/main" val="15581115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</TotalTime>
  <Words>11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        Analytical Report   Snitch Fashion Sales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dandumohanadurga@gmail.com</dc:creator>
  <cp:lastModifiedBy>dandumohanadurga@gmail.com</cp:lastModifiedBy>
  <cp:revision>1</cp:revision>
  <dcterms:created xsi:type="dcterms:W3CDTF">2025-08-09T09:39:12Z</dcterms:created>
  <dcterms:modified xsi:type="dcterms:W3CDTF">2025-08-09T09:43:52Z</dcterms:modified>
</cp:coreProperties>
</file>