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E9CF6-E1BA-458F-BB0F-F06D0981D80E}" type="doc">
      <dgm:prSet loTypeId="urn:microsoft.com/office/officeart/2005/8/layout/hierarchy6" loCatId="hierarchy" qsTypeId="urn:microsoft.com/office/officeart/2005/8/quickstyle/simple4" qsCatId="simple" csTypeId="urn:microsoft.com/office/officeart/2005/8/colors/colorful3" csCatId="colorful" phldr="1"/>
      <dgm:spPr/>
      <dgm:t>
        <a:bodyPr/>
        <a:lstStyle/>
        <a:p>
          <a:endParaRPr lang="en-IN"/>
        </a:p>
      </dgm:t>
    </dgm:pt>
    <dgm:pt modelId="{BCC711D3-8224-4AC1-B988-E9802D128C0C}">
      <dgm:prSet phldrT="[Text]"/>
      <dgm:spPr/>
      <dgm:t>
        <a:bodyPr/>
        <a:lstStyle/>
        <a:p>
          <a:r>
            <a:rPr lang="en-US" dirty="0"/>
            <a:t>CEO</a:t>
          </a:r>
          <a:endParaRPr lang="en-IN" dirty="0"/>
        </a:p>
      </dgm:t>
    </dgm:pt>
    <dgm:pt modelId="{07F96BC4-5627-4F5E-B35D-851F96EC4279}" type="parTrans" cxnId="{90582A72-65E1-445B-BE53-5663E27F292D}">
      <dgm:prSet/>
      <dgm:spPr/>
      <dgm:t>
        <a:bodyPr/>
        <a:lstStyle/>
        <a:p>
          <a:endParaRPr lang="en-IN"/>
        </a:p>
      </dgm:t>
    </dgm:pt>
    <dgm:pt modelId="{430C5C9A-DAA0-4DCB-88C0-D3413C7191E9}" type="sibTrans" cxnId="{90582A72-65E1-445B-BE53-5663E27F292D}">
      <dgm:prSet/>
      <dgm:spPr/>
      <dgm:t>
        <a:bodyPr/>
        <a:lstStyle/>
        <a:p>
          <a:endParaRPr lang="en-IN"/>
        </a:p>
      </dgm:t>
    </dgm:pt>
    <dgm:pt modelId="{5AE3C947-A143-454C-BBE2-047271B150C9}">
      <dgm:prSet phldrT="[Text]"/>
      <dgm:spPr/>
      <dgm:t>
        <a:bodyPr/>
        <a:lstStyle/>
        <a:p>
          <a:r>
            <a:rPr lang="en-US" dirty="0"/>
            <a:t>MANAGER</a:t>
          </a:r>
          <a:endParaRPr lang="en-IN" dirty="0"/>
        </a:p>
      </dgm:t>
    </dgm:pt>
    <dgm:pt modelId="{CDA051CA-1E90-41CE-AFAC-CF771C405572}" type="parTrans" cxnId="{E29C2390-A152-4C26-BEE2-C2A26E949D6D}">
      <dgm:prSet/>
      <dgm:spPr/>
      <dgm:t>
        <a:bodyPr/>
        <a:lstStyle/>
        <a:p>
          <a:endParaRPr lang="en-IN"/>
        </a:p>
      </dgm:t>
    </dgm:pt>
    <dgm:pt modelId="{821EF59B-EACE-4D60-9945-B4C2143CCC31}" type="sibTrans" cxnId="{E29C2390-A152-4C26-BEE2-C2A26E949D6D}">
      <dgm:prSet/>
      <dgm:spPr/>
      <dgm:t>
        <a:bodyPr/>
        <a:lstStyle/>
        <a:p>
          <a:endParaRPr lang="en-IN"/>
        </a:p>
      </dgm:t>
    </dgm:pt>
    <dgm:pt modelId="{41680DB6-B941-4B65-B3E6-EEA5A33CB34F}">
      <dgm:prSet phldrT="[Text]"/>
      <dgm:spPr/>
      <dgm:t>
        <a:bodyPr/>
        <a:lstStyle/>
        <a:p>
          <a:r>
            <a:rPr lang="en-US" dirty="0"/>
            <a:t>EMPLOYEES</a:t>
          </a:r>
          <a:endParaRPr lang="en-IN" dirty="0"/>
        </a:p>
      </dgm:t>
    </dgm:pt>
    <dgm:pt modelId="{95D899BD-879D-4254-9AE6-8117B7E79F64}" type="parTrans" cxnId="{BD2FE346-529E-4302-A1D4-F6BD2511C9EB}">
      <dgm:prSet/>
      <dgm:spPr/>
      <dgm:t>
        <a:bodyPr/>
        <a:lstStyle/>
        <a:p>
          <a:endParaRPr lang="en-IN"/>
        </a:p>
      </dgm:t>
    </dgm:pt>
    <dgm:pt modelId="{32B38030-34ED-47A0-AAE9-064EAB2D0E94}" type="sibTrans" cxnId="{BD2FE346-529E-4302-A1D4-F6BD2511C9EB}">
      <dgm:prSet/>
      <dgm:spPr/>
      <dgm:t>
        <a:bodyPr/>
        <a:lstStyle/>
        <a:p>
          <a:endParaRPr lang="en-IN"/>
        </a:p>
      </dgm:t>
    </dgm:pt>
    <dgm:pt modelId="{F2E62C7C-1264-4229-A848-C848F9390F93}">
      <dgm:prSet phldrT="[Text]"/>
      <dgm:spPr/>
      <dgm:t>
        <a:bodyPr/>
        <a:lstStyle/>
        <a:p>
          <a:r>
            <a:rPr lang="en-US" dirty="0"/>
            <a:t>EMPLOYEES</a:t>
          </a:r>
          <a:endParaRPr lang="en-IN" dirty="0"/>
        </a:p>
      </dgm:t>
    </dgm:pt>
    <dgm:pt modelId="{723408ED-7E8F-40B5-B50E-1EC954004038}" type="parTrans" cxnId="{10DD7DEC-222E-4817-9846-29710AD1B104}">
      <dgm:prSet/>
      <dgm:spPr/>
      <dgm:t>
        <a:bodyPr/>
        <a:lstStyle/>
        <a:p>
          <a:endParaRPr lang="en-IN"/>
        </a:p>
      </dgm:t>
    </dgm:pt>
    <dgm:pt modelId="{07EAD71C-C1D2-4A80-BA64-717AB802899C}" type="sibTrans" cxnId="{10DD7DEC-222E-4817-9846-29710AD1B104}">
      <dgm:prSet/>
      <dgm:spPr/>
      <dgm:t>
        <a:bodyPr/>
        <a:lstStyle/>
        <a:p>
          <a:endParaRPr lang="en-IN"/>
        </a:p>
      </dgm:t>
    </dgm:pt>
    <dgm:pt modelId="{C2A4A14A-97A7-4916-89D2-C4B30CE1B515}">
      <dgm:prSet phldrT="[Text]"/>
      <dgm:spPr/>
      <dgm:t>
        <a:bodyPr/>
        <a:lstStyle/>
        <a:p>
          <a:r>
            <a:rPr lang="en-US" dirty="0"/>
            <a:t>MANAGER</a:t>
          </a:r>
          <a:endParaRPr lang="en-IN" dirty="0"/>
        </a:p>
      </dgm:t>
    </dgm:pt>
    <dgm:pt modelId="{05B7D91E-13A2-43FD-9253-B37187E66BFE}" type="parTrans" cxnId="{D53358FA-90D8-4419-B1F9-A41A5967969E}">
      <dgm:prSet/>
      <dgm:spPr/>
      <dgm:t>
        <a:bodyPr/>
        <a:lstStyle/>
        <a:p>
          <a:endParaRPr lang="en-IN"/>
        </a:p>
      </dgm:t>
    </dgm:pt>
    <dgm:pt modelId="{9EECD24D-946B-416B-ABEA-EB1D024CB260}" type="sibTrans" cxnId="{D53358FA-90D8-4419-B1F9-A41A5967969E}">
      <dgm:prSet/>
      <dgm:spPr/>
      <dgm:t>
        <a:bodyPr/>
        <a:lstStyle/>
        <a:p>
          <a:endParaRPr lang="en-IN"/>
        </a:p>
      </dgm:t>
    </dgm:pt>
    <dgm:pt modelId="{78363B00-5863-45B2-9279-81EE4B8C5441}">
      <dgm:prSet phldrT="[Text]"/>
      <dgm:spPr/>
      <dgm:t>
        <a:bodyPr/>
        <a:lstStyle/>
        <a:p>
          <a:r>
            <a:rPr lang="en-US" dirty="0"/>
            <a:t>TEAM LEADER</a:t>
          </a:r>
          <a:endParaRPr lang="en-IN" dirty="0"/>
        </a:p>
      </dgm:t>
    </dgm:pt>
    <dgm:pt modelId="{9D4D3D8D-11CD-48F1-A8AA-70F13703A941}" type="parTrans" cxnId="{01B7C1F5-1EEA-47DF-B897-F5976A8ED5AA}">
      <dgm:prSet/>
      <dgm:spPr/>
      <dgm:t>
        <a:bodyPr/>
        <a:lstStyle/>
        <a:p>
          <a:endParaRPr lang="en-IN"/>
        </a:p>
      </dgm:t>
    </dgm:pt>
    <dgm:pt modelId="{361A1DED-0993-4D18-B43E-3F26E5F63B2D}" type="sibTrans" cxnId="{01B7C1F5-1EEA-47DF-B897-F5976A8ED5AA}">
      <dgm:prSet/>
      <dgm:spPr/>
      <dgm:t>
        <a:bodyPr/>
        <a:lstStyle/>
        <a:p>
          <a:endParaRPr lang="en-IN"/>
        </a:p>
      </dgm:t>
    </dgm:pt>
    <dgm:pt modelId="{0BC30C40-8B85-43EE-82BD-820B9C686380}">
      <dgm:prSet phldrT="[Text]" phldr="1"/>
      <dgm:spPr/>
      <dgm:t>
        <a:bodyPr/>
        <a:lstStyle/>
        <a:p>
          <a:endParaRPr lang="en-IN" dirty="0"/>
        </a:p>
      </dgm:t>
    </dgm:pt>
    <dgm:pt modelId="{06385EA0-F7D7-43F2-BEF0-6ADB461F1FA3}" type="parTrans" cxnId="{2BC00286-936D-4440-A08A-789146DB8FAD}">
      <dgm:prSet/>
      <dgm:spPr/>
      <dgm:t>
        <a:bodyPr/>
        <a:lstStyle/>
        <a:p>
          <a:endParaRPr lang="en-IN"/>
        </a:p>
      </dgm:t>
    </dgm:pt>
    <dgm:pt modelId="{327B987F-9365-4000-AF8F-43B01FCB0302}" type="sibTrans" cxnId="{2BC00286-936D-4440-A08A-789146DB8FAD}">
      <dgm:prSet/>
      <dgm:spPr/>
      <dgm:t>
        <a:bodyPr/>
        <a:lstStyle/>
        <a:p>
          <a:endParaRPr lang="en-IN"/>
        </a:p>
      </dgm:t>
    </dgm:pt>
    <dgm:pt modelId="{943EECFC-0CAE-4E15-8311-C4C566473E83}">
      <dgm:prSet phldrT="[Text]" phldr="1"/>
      <dgm:spPr/>
      <dgm:t>
        <a:bodyPr/>
        <a:lstStyle/>
        <a:p>
          <a:endParaRPr lang="en-IN"/>
        </a:p>
      </dgm:t>
    </dgm:pt>
    <dgm:pt modelId="{38F3D154-D7FD-48FB-9F90-10728007A747}" type="parTrans" cxnId="{C992CEA1-96BA-4852-B76B-DB79EF04CE2A}">
      <dgm:prSet/>
      <dgm:spPr/>
      <dgm:t>
        <a:bodyPr/>
        <a:lstStyle/>
        <a:p>
          <a:endParaRPr lang="en-IN"/>
        </a:p>
      </dgm:t>
    </dgm:pt>
    <dgm:pt modelId="{A3C9E0A9-AE69-4EE2-8A9C-4B9C47DA7CD7}" type="sibTrans" cxnId="{C992CEA1-96BA-4852-B76B-DB79EF04CE2A}">
      <dgm:prSet/>
      <dgm:spPr/>
      <dgm:t>
        <a:bodyPr/>
        <a:lstStyle/>
        <a:p>
          <a:endParaRPr lang="en-IN"/>
        </a:p>
      </dgm:t>
    </dgm:pt>
    <dgm:pt modelId="{96609DFE-4290-444E-9986-CE525EDAD5F2}">
      <dgm:prSet phldrT="[Text]" phldr="1"/>
      <dgm:spPr/>
      <dgm:t>
        <a:bodyPr/>
        <a:lstStyle/>
        <a:p>
          <a:endParaRPr lang="en-IN"/>
        </a:p>
      </dgm:t>
    </dgm:pt>
    <dgm:pt modelId="{B99E0851-993B-43CF-B312-3C5ADD29534A}" type="parTrans" cxnId="{3E4C204B-792D-4B0D-9CC5-99A4CBD8E87D}">
      <dgm:prSet/>
      <dgm:spPr/>
      <dgm:t>
        <a:bodyPr/>
        <a:lstStyle/>
        <a:p>
          <a:endParaRPr lang="en-IN"/>
        </a:p>
      </dgm:t>
    </dgm:pt>
    <dgm:pt modelId="{5337E00C-AE16-4D29-AB3D-55DB32E41B53}" type="sibTrans" cxnId="{3E4C204B-792D-4B0D-9CC5-99A4CBD8E87D}">
      <dgm:prSet/>
      <dgm:spPr/>
      <dgm:t>
        <a:bodyPr/>
        <a:lstStyle/>
        <a:p>
          <a:endParaRPr lang="en-IN"/>
        </a:p>
      </dgm:t>
    </dgm:pt>
    <dgm:pt modelId="{7C3DCF2A-650D-4307-9D2C-5228F2E7F9B8}" type="pres">
      <dgm:prSet presAssocID="{479E9CF6-E1BA-458F-BB0F-F06D0981D80E}" presName="mainComposite" presStyleCnt="0">
        <dgm:presLayoutVars>
          <dgm:chPref val="1"/>
          <dgm:dir/>
          <dgm:animOne val="branch"/>
          <dgm:animLvl val="lvl"/>
          <dgm:resizeHandles val="exact"/>
        </dgm:presLayoutVars>
      </dgm:prSet>
      <dgm:spPr/>
    </dgm:pt>
    <dgm:pt modelId="{D7A43EE1-8612-4CE1-9CDF-BEC4639D0058}" type="pres">
      <dgm:prSet presAssocID="{479E9CF6-E1BA-458F-BB0F-F06D0981D80E}" presName="hierFlow" presStyleCnt="0"/>
      <dgm:spPr/>
    </dgm:pt>
    <dgm:pt modelId="{FF60FAEB-92B0-43F8-839E-8F4B9484409E}" type="pres">
      <dgm:prSet presAssocID="{479E9CF6-E1BA-458F-BB0F-F06D0981D80E}" presName="firstBuf" presStyleCnt="0"/>
      <dgm:spPr/>
    </dgm:pt>
    <dgm:pt modelId="{75B65A92-9201-4AF2-BF14-79CF4AD546BB}" type="pres">
      <dgm:prSet presAssocID="{479E9CF6-E1BA-458F-BB0F-F06D0981D80E}" presName="hierChild1" presStyleCnt="0">
        <dgm:presLayoutVars>
          <dgm:chPref val="1"/>
          <dgm:animOne val="branch"/>
          <dgm:animLvl val="lvl"/>
        </dgm:presLayoutVars>
      </dgm:prSet>
      <dgm:spPr/>
    </dgm:pt>
    <dgm:pt modelId="{2679881D-3C2A-413B-B2C6-BFAD84408580}" type="pres">
      <dgm:prSet presAssocID="{BCC711D3-8224-4AC1-B988-E9802D128C0C}" presName="Name14" presStyleCnt="0"/>
      <dgm:spPr/>
    </dgm:pt>
    <dgm:pt modelId="{7017DA25-DFCC-4D64-B8AB-E38E37362EDD}" type="pres">
      <dgm:prSet presAssocID="{BCC711D3-8224-4AC1-B988-E9802D128C0C}" presName="level1Shape" presStyleLbl="node0" presStyleIdx="0" presStyleCnt="1">
        <dgm:presLayoutVars>
          <dgm:chPref val="3"/>
        </dgm:presLayoutVars>
      </dgm:prSet>
      <dgm:spPr/>
    </dgm:pt>
    <dgm:pt modelId="{DD75D634-46CF-4536-9C14-9644C456E399}" type="pres">
      <dgm:prSet presAssocID="{BCC711D3-8224-4AC1-B988-E9802D128C0C}" presName="hierChild2" presStyleCnt="0"/>
      <dgm:spPr/>
    </dgm:pt>
    <dgm:pt modelId="{DD38E0D4-E8B0-4122-8707-E5305A0EC69D}" type="pres">
      <dgm:prSet presAssocID="{CDA051CA-1E90-41CE-AFAC-CF771C405572}" presName="Name19" presStyleLbl="parChTrans1D2" presStyleIdx="0" presStyleCnt="2"/>
      <dgm:spPr/>
    </dgm:pt>
    <dgm:pt modelId="{C591A546-95B7-4351-B48F-324AA82F2056}" type="pres">
      <dgm:prSet presAssocID="{5AE3C947-A143-454C-BBE2-047271B150C9}" presName="Name21" presStyleCnt="0"/>
      <dgm:spPr/>
    </dgm:pt>
    <dgm:pt modelId="{FF49CDA4-CAB3-4A64-8F0C-4AB0205ED692}" type="pres">
      <dgm:prSet presAssocID="{5AE3C947-A143-454C-BBE2-047271B150C9}" presName="level2Shape" presStyleLbl="node2" presStyleIdx="0" presStyleCnt="2"/>
      <dgm:spPr/>
    </dgm:pt>
    <dgm:pt modelId="{D01F14E2-4E58-409F-8E27-268B938DC4E5}" type="pres">
      <dgm:prSet presAssocID="{5AE3C947-A143-454C-BBE2-047271B150C9}" presName="hierChild3" presStyleCnt="0"/>
      <dgm:spPr/>
    </dgm:pt>
    <dgm:pt modelId="{E7B792AF-2BB0-4AAC-938C-50A7A7916929}" type="pres">
      <dgm:prSet presAssocID="{95D899BD-879D-4254-9AE6-8117B7E79F64}" presName="Name19" presStyleLbl="parChTrans1D3" presStyleIdx="0" presStyleCnt="3"/>
      <dgm:spPr/>
    </dgm:pt>
    <dgm:pt modelId="{20680316-7AE3-41A0-AD5A-C2C7498FF2E8}" type="pres">
      <dgm:prSet presAssocID="{41680DB6-B941-4B65-B3E6-EEA5A33CB34F}" presName="Name21" presStyleCnt="0"/>
      <dgm:spPr/>
    </dgm:pt>
    <dgm:pt modelId="{D21E022F-8A1D-4CCC-86F2-BF23AC9BABFF}" type="pres">
      <dgm:prSet presAssocID="{41680DB6-B941-4B65-B3E6-EEA5A33CB34F}" presName="level2Shape" presStyleLbl="node3" presStyleIdx="0" presStyleCnt="3"/>
      <dgm:spPr/>
    </dgm:pt>
    <dgm:pt modelId="{BB4F3E65-AE03-4A5B-A381-A6F816735C96}" type="pres">
      <dgm:prSet presAssocID="{41680DB6-B941-4B65-B3E6-EEA5A33CB34F}" presName="hierChild3" presStyleCnt="0"/>
      <dgm:spPr/>
    </dgm:pt>
    <dgm:pt modelId="{90617584-C828-4AED-87CA-78F6432B2B7D}" type="pres">
      <dgm:prSet presAssocID="{723408ED-7E8F-40B5-B50E-1EC954004038}" presName="Name19" presStyleLbl="parChTrans1D3" presStyleIdx="1" presStyleCnt="3"/>
      <dgm:spPr/>
    </dgm:pt>
    <dgm:pt modelId="{18FF237D-4932-4AB6-92C7-BA3C56650B95}" type="pres">
      <dgm:prSet presAssocID="{F2E62C7C-1264-4229-A848-C848F9390F93}" presName="Name21" presStyleCnt="0"/>
      <dgm:spPr/>
    </dgm:pt>
    <dgm:pt modelId="{E17BB298-B515-48CA-842D-49FED57E7E85}" type="pres">
      <dgm:prSet presAssocID="{F2E62C7C-1264-4229-A848-C848F9390F93}" presName="level2Shape" presStyleLbl="node3" presStyleIdx="1" presStyleCnt="3"/>
      <dgm:spPr/>
    </dgm:pt>
    <dgm:pt modelId="{AC1DC0E3-A4F3-4D46-9373-904F21791AF7}" type="pres">
      <dgm:prSet presAssocID="{F2E62C7C-1264-4229-A848-C848F9390F93}" presName="hierChild3" presStyleCnt="0"/>
      <dgm:spPr/>
    </dgm:pt>
    <dgm:pt modelId="{671B087C-3AF2-4A3A-8853-1C3E2214EC34}" type="pres">
      <dgm:prSet presAssocID="{05B7D91E-13A2-43FD-9253-B37187E66BFE}" presName="Name19" presStyleLbl="parChTrans1D2" presStyleIdx="1" presStyleCnt="2"/>
      <dgm:spPr/>
    </dgm:pt>
    <dgm:pt modelId="{12EC6D92-BCEA-41B6-A3D3-5EE7CECA8E61}" type="pres">
      <dgm:prSet presAssocID="{C2A4A14A-97A7-4916-89D2-C4B30CE1B515}" presName="Name21" presStyleCnt="0"/>
      <dgm:spPr/>
    </dgm:pt>
    <dgm:pt modelId="{40258BBD-8EEF-4001-8E21-8F5B1DDDBB50}" type="pres">
      <dgm:prSet presAssocID="{C2A4A14A-97A7-4916-89D2-C4B30CE1B515}" presName="level2Shape" presStyleLbl="node2" presStyleIdx="1" presStyleCnt="2"/>
      <dgm:spPr/>
    </dgm:pt>
    <dgm:pt modelId="{4E3F5F3A-2FE8-4754-A28A-A741E63F3D12}" type="pres">
      <dgm:prSet presAssocID="{C2A4A14A-97A7-4916-89D2-C4B30CE1B515}" presName="hierChild3" presStyleCnt="0"/>
      <dgm:spPr/>
    </dgm:pt>
    <dgm:pt modelId="{C7C57D9A-093E-4E32-A3F7-7FF2CE0EEBF1}" type="pres">
      <dgm:prSet presAssocID="{9D4D3D8D-11CD-48F1-A8AA-70F13703A941}" presName="Name19" presStyleLbl="parChTrans1D3" presStyleIdx="2" presStyleCnt="3"/>
      <dgm:spPr/>
    </dgm:pt>
    <dgm:pt modelId="{05EAF876-1F68-4F38-8DA5-0A806B4A49CF}" type="pres">
      <dgm:prSet presAssocID="{78363B00-5863-45B2-9279-81EE4B8C5441}" presName="Name21" presStyleCnt="0"/>
      <dgm:spPr/>
    </dgm:pt>
    <dgm:pt modelId="{16BF2BEC-F948-4283-BE00-65BFC3561D9F}" type="pres">
      <dgm:prSet presAssocID="{78363B00-5863-45B2-9279-81EE4B8C5441}" presName="level2Shape" presStyleLbl="node3" presStyleIdx="2" presStyleCnt="3"/>
      <dgm:spPr/>
    </dgm:pt>
    <dgm:pt modelId="{97D70CCF-5460-4E6B-9882-879A3A76B43E}" type="pres">
      <dgm:prSet presAssocID="{78363B00-5863-45B2-9279-81EE4B8C5441}" presName="hierChild3" presStyleCnt="0"/>
      <dgm:spPr/>
    </dgm:pt>
    <dgm:pt modelId="{4083217A-5533-4E96-9A11-28F2B67B89D6}" type="pres">
      <dgm:prSet presAssocID="{479E9CF6-E1BA-458F-BB0F-F06D0981D80E}" presName="bgShapesFlow" presStyleCnt="0"/>
      <dgm:spPr/>
    </dgm:pt>
    <dgm:pt modelId="{FC2F74A7-C359-4ADC-B201-468D1DDDC987}" type="pres">
      <dgm:prSet presAssocID="{0BC30C40-8B85-43EE-82BD-820B9C686380}" presName="rectComp" presStyleCnt="0"/>
      <dgm:spPr/>
    </dgm:pt>
    <dgm:pt modelId="{71085E92-2BB8-4B14-9B0F-CEC05C2AE839}" type="pres">
      <dgm:prSet presAssocID="{0BC30C40-8B85-43EE-82BD-820B9C686380}" presName="bgRect" presStyleLbl="bgShp" presStyleIdx="0" presStyleCnt="3" custLinFactNeighborX="1250" custLinFactNeighborY="8343"/>
      <dgm:spPr/>
    </dgm:pt>
    <dgm:pt modelId="{BCA010B0-CBAF-4813-A416-F3889E99F8D4}" type="pres">
      <dgm:prSet presAssocID="{0BC30C40-8B85-43EE-82BD-820B9C686380}" presName="bgRectTx" presStyleLbl="bgShp" presStyleIdx="0" presStyleCnt="3">
        <dgm:presLayoutVars>
          <dgm:bulletEnabled val="1"/>
        </dgm:presLayoutVars>
      </dgm:prSet>
      <dgm:spPr/>
    </dgm:pt>
    <dgm:pt modelId="{89B5B273-AA73-4B13-B76C-A05886E9B85D}" type="pres">
      <dgm:prSet presAssocID="{0BC30C40-8B85-43EE-82BD-820B9C686380}" presName="spComp" presStyleCnt="0"/>
      <dgm:spPr/>
    </dgm:pt>
    <dgm:pt modelId="{922E5D83-F2B8-4708-8736-B3434920A483}" type="pres">
      <dgm:prSet presAssocID="{0BC30C40-8B85-43EE-82BD-820B9C686380}" presName="vSp" presStyleCnt="0"/>
      <dgm:spPr/>
    </dgm:pt>
    <dgm:pt modelId="{FAFB1444-EF31-4D2B-94EA-E7A2B004FFF2}" type="pres">
      <dgm:prSet presAssocID="{943EECFC-0CAE-4E15-8311-C4C566473E83}" presName="rectComp" presStyleCnt="0"/>
      <dgm:spPr/>
    </dgm:pt>
    <dgm:pt modelId="{52391BA2-1ED8-4114-802D-13A32A350657}" type="pres">
      <dgm:prSet presAssocID="{943EECFC-0CAE-4E15-8311-C4C566473E83}" presName="bgRect" presStyleLbl="bgShp" presStyleIdx="1" presStyleCnt="3"/>
      <dgm:spPr/>
    </dgm:pt>
    <dgm:pt modelId="{49F8156A-BE85-4E9B-8918-B38EF6DC59BF}" type="pres">
      <dgm:prSet presAssocID="{943EECFC-0CAE-4E15-8311-C4C566473E83}" presName="bgRectTx" presStyleLbl="bgShp" presStyleIdx="1" presStyleCnt="3">
        <dgm:presLayoutVars>
          <dgm:bulletEnabled val="1"/>
        </dgm:presLayoutVars>
      </dgm:prSet>
      <dgm:spPr/>
    </dgm:pt>
    <dgm:pt modelId="{CE548CE7-F7A9-4418-A7B0-D0446EF279F3}" type="pres">
      <dgm:prSet presAssocID="{943EECFC-0CAE-4E15-8311-C4C566473E83}" presName="spComp" presStyleCnt="0"/>
      <dgm:spPr/>
    </dgm:pt>
    <dgm:pt modelId="{C2F58DAC-8CB4-403A-943A-58111155474F}" type="pres">
      <dgm:prSet presAssocID="{943EECFC-0CAE-4E15-8311-C4C566473E83}" presName="vSp" presStyleCnt="0"/>
      <dgm:spPr/>
    </dgm:pt>
    <dgm:pt modelId="{442511F5-715D-45CA-87BE-EC9DB615BD6B}" type="pres">
      <dgm:prSet presAssocID="{96609DFE-4290-444E-9986-CE525EDAD5F2}" presName="rectComp" presStyleCnt="0"/>
      <dgm:spPr/>
    </dgm:pt>
    <dgm:pt modelId="{A46BFB90-D03B-4822-BB0A-654901751CEE}" type="pres">
      <dgm:prSet presAssocID="{96609DFE-4290-444E-9986-CE525EDAD5F2}" presName="bgRect" presStyleLbl="bgShp" presStyleIdx="2" presStyleCnt="3"/>
      <dgm:spPr/>
    </dgm:pt>
    <dgm:pt modelId="{9E32BF0F-4EEA-43C3-9956-34DE5A066BD8}" type="pres">
      <dgm:prSet presAssocID="{96609DFE-4290-444E-9986-CE525EDAD5F2}" presName="bgRectTx" presStyleLbl="bgShp" presStyleIdx="2" presStyleCnt="3">
        <dgm:presLayoutVars>
          <dgm:bulletEnabled val="1"/>
        </dgm:presLayoutVars>
      </dgm:prSet>
      <dgm:spPr/>
    </dgm:pt>
  </dgm:ptLst>
  <dgm:cxnLst>
    <dgm:cxn modelId="{9CDFEA0E-D0AB-432B-A036-75A5A2D7E75D}" type="presOf" srcId="{9D4D3D8D-11CD-48F1-A8AA-70F13703A941}" destId="{C7C57D9A-093E-4E32-A3F7-7FF2CE0EEBF1}" srcOrd="0" destOrd="0" presId="urn:microsoft.com/office/officeart/2005/8/layout/hierarchy6"/>
    <dgm:cxn modelId="{1FE9941F-5D94-43FD-B1F0-2935C7595F0D}" type="presOf" srcId="{943EECFC-0CAE-4E15-8311-C4C566473E83}" destId="{52391BA2-1ED8-4114-802D-13A32A350657}" srcOrd="0" destOrd="0" presId="urn:microsoft.com/office/officeart/2005/8/layout/hierarchy6"/>
    <dgm:cxn modelId="{D2927B2C-A65C-42EC-B252-B5F88F6DF88F}" type="presOf" srcId="{943EECFC-0CAE-4E15-8311-C4C566473E83}" destId="{49F8156A-BE85-4E9B-8918-B38EF6DC59BF}" srcOrd="1" destOrd="0" presId="urn:microsoft.com/office/officeart/2005/8/layout/hierarchy6"/>
    <dgm:cxn modelId="{8862302E-D34F-40D1-AE0A-9FD42C8CC11D}" type="presOf" srcId="{0BC30C40-8B85-43EE-82BD-820B9C686380}" destId="{BCA010B0-CBAF-4813-A416-F3889E99F8D4}" srcOrd="1" destOrd="0" presId="urn:microsoft.com/office/officeart/2005/8/layout/hierarchy6"/>
    <dgm:cxn modelId="{69A3123F-BDAE-44D5-ADC5-F02092B32E49}" type="presOf" srcId="{0BC30C40-8B85-43EE-82BD-820B9C686380}" destId="{71085E92-2BB8-4B14-9B0F-CEC05C2AE839}" srcOrd="0" destOrd="0" presId="urn:microsoft.com/office/officeart/2005/8/layout/hierarchy6"/>
    <dgm:cxn modelId="{BD2FE346-529E-4302-A1D4-F6BD2511C9EB}" srcId="{5AE3C947-A143-454C-BBE2-047271B150C9}" destId="{41680DB6-B941-4B65-B3E6-EEA5A33CB34F}" srcOrd="0" destOrd="0" parTransId="{95D899BD-879D-4254-9AE6-8117B7E79F64}" sibTransId="{32B38030-34ED-47A0-AAE9-064EAB2D0E94}"/>
    <dgm:cxn modelId="{3E4C204B-792D-4B0D-9CC5-99A4CBD8E87D}" srcId="{479E9CF6-E1BA-458F-BB0F-F06D0981D80E}" destId="{96609DFE-4290-444E-9986-CE525EDAD5F2}" srcOrd="3" destOrd="0" parTransId="{B99E0851-993B-43CF-B312-3C5ADD29534A}" sibTransId="{5337E00C-AE16-4D29-AB3D-55DB32E41B53}"/>
    <dgm:cxn modelId="{90582A72-65E1-445B-BE53-5663E27F292D}" srcId="{479E9CF6-E1BA-458F-BB0F-F06D0981D80E}" destId="{BCC711D3-8224-4AC1-B988-E9802D128C0C}" srcOrd="0" destOrd="0" parTransId="{07F96BC4-5627-4F5E-B35D-851F96EC4279}" sibTransId="{430C5C9A-DAA0-4DCB-88C0-D3413C7191E9}"/>
    <dgm:cxn modelId="{F590AC73-8ACD-44D7-99D5-7FFBE67A001C}" type="presOf" srcId="{41680DB6-B941-4B65-B3E6-EEA5A33CB34F}" destId="{D21E022F-8A1D-4CCC-86F2-BF23AC9BABFF}" srcOrd="0" destOrd="0" presId="urn:microsoft.com/office/officeart/2005/8/layout/hierarchy6"/>
    <dgm:cxn modelId="{4F0D0855-90DA-48B4-9944-E704E09200CC}" type="presOf" srcId="{95D899BD-879D-4254-9AE6-8117B7E79F64}" destId="{E7B792AF-2BB0-4AAC-938C-50A7A7916929}" srcOrd="0" destOrd="0" presId="urn:microsoft.com/office/officeart/2005/8/layout/hierarchy6"/>
    <dgm:cxn modelId="{65DA627D-7608-47C8-8016-0CAE13B8F7EF}" type="presOf" srcId="{479E9CF6-E1BA-458F-BB0F-F06D0981D80E}" destId="{7C3DCF2A-650D-4307-9D2C-5228F2E7F9B8}" srcOrd="0" destOrd="0" presId="urn:microsoft.com/office/officeart/2005/8/layout/hierarchy6"/>
    <dgm:cxn modelId="{A4A69F7D-6233-4D1C-8E74-0AB5CDEB6E44}" type="presOf" srcId="{05B7D91E-13A2-43FD-9253-B37187E66BFE}" destId="{671B087C-3AF2-4A3A-8853-1C3E2214EC34}" srcOrd="0" destOrd="0" presId="urn:microsoft.com/office/officeart/2005/8/layout/hierarchy6"/>
    <dgm:cxn modelId="{2BC00286-936D-4440-A08A-789146DB8FAD}" srcId="{479E9CF6-E1BA-458F-BB0F-F06D0981D80E}" destId="{0BC30C40-8B85-43EE-82BD-820B9C686380}" srcOrd="1" destOrd="0" parTransId="{06385EA0-F7D7-43F2-BEF0-6ADB461F1FA3}" sibTransId="{327B987F-9365-4000-AF8F-43B01FCB0302}"/>
    <dgm:cxn modelId="{5832CD8B-8BEF-4C97-B6D5-685BE4B84FFA}" type="presOf" srcId="{723408ED-7E8F-40B5-B50E-1EC954004038}" destId="{90617584-C828-4AED-87CA-78F6432B2B7D}" srcOrd="0" destOrd="0" presId="urn:microsoft.com/office/officeart/2005/8/layout/hierarchy6"/>
    <dgm:cxn modelId="{E29C2390-A152-4C26-BEE2-C2A26E949D6D}" srcId="{BCC711D3-8224-4AC1-B988-E9802D128C0C}" destId="{5AE3C947-A143-454C-BBE2-047271B150C9}" srcOrd="0" destOrd="0" parTransId="{CDA051CA-1E90-41CE-AFAC-CF771C405572}" sibTransId="{821EF59B-EACE-4D60-9945-B4C2143CCC31}"/>
    <dgm:cxn modelId="{85B33295-280F-4B8E-B53D-1F2E242A7DC8}" type="presOf" srcId="{F2E62C7C-1264-4229-A848-C848F9390F93}" destId="{E17BB298-B515-48CA-842D-49FED57E7E85}" srcOrd="0" destOrd="0" presId="urn:microsoft.com/office/officeart/2005/8/layout/hierarchy6"/>
    <dgm:cxn modelId="{9CBF2C96-9BE4-45F2-9148-F2B12380BF45}" type="presOf" srcId="{96609DFE-4290-444E-9986-CE525EDAD5F2}" destId="{9E32BF0F-4EEA-43C3-9956-34DE5A066BD8}" srcOrd="1" destOrd="0" presId="urn:microsoft.com/office/officeart/2005/8/layout/hierarchy6"/>
    <dgm:cxn modelId="{A47B3D99-53EE-47FE-8915-DBAFA6576987}" type="presOf" srcId="{78363B00-5863-45B2-9279-81EE4B8C5441}" destId="{16BF2BEC-F948-4283-BE00-65BFC3561D9F}" srcOrd="0" destOrd="0" presId="urn:microsoft.com/office/officeart/2005/8/layout/hierarchy6"/>
    <dgm:cxn modelId="{C992CEA1-96BA-4852-B76B-DB79EF04CE2A}" srcId="{479E9CF6-E1BA-458F-BB0F-F06D0981D80E}" destId="{943EECFC-0CAE-4E15-8311-C4C566473E83}" srcOrd="2" destOrd="0" parTransId="{38F3D154-D7FD-48FB-9F90-10728007A747}" sibTransId="{A3C9E0A9-AE69-4EE2-8A9C-4B9C47DA7CD7}"/>
    <dgm:cxn modelId="{E2B0E2CF-0F06-4E71-9E09-A06F69FE4DEB}" type="presOf" srcId="{C2A4A14A-97A7-4916-89D2-C4B30CE1B515}" destId="{40258BBD-8EEF-4001-8E21-8F5B1DDDBB50}" srcOrd="0" destOrd="0" presId="urn:microsoft.com/office/officeart/2005/8/layout/hierarchy6"/>
    <dgm:cxn modelId="{ED9914DF-DF4A-41E4-ACDD-BB5D52571314}" type="presOf" srcId="{96609DFE-4290-444E-9986-CE525EDAD5F2}" destId="{A46BFB90-D03B-4822-BB0A-654901751CEE}" srcOrd="0" destOrd="0" presId="urn:microsoft.com/office/officeart/2005/8/layout/hierarchy6"/>
    <dgm:cxn modelId="{8D1E2DE4-1B92-4899-A8CF-F23C4AAC1287}" type="presOf" srcId="{CDA051CA-1E90-41CE-AFAC-CF771C405572}" destId="{DD38E0D4-E8B0-4122-8707-E5305A0EC69D}" srcOrd="0" destOrd="0" presId="urn:microsoft.com/office/officeart/2005/8/layout/hierarchy6"/>
    <dgm:cxn modelId="{10DD7DEC-222E-4817-9846-29710AD1B104}" srcId="{5AE3C947-A143-454C-BBE2-047271B150C9}" destId="{F2E62C7C-1264-4229-A848-C848F9390F93}" srcOrd="1" destOrd="0" parTransId="{723408ED-7E8F-40B5-B50E-1EC954004038}" sibTransId="{07EAD71C-C1D2-4A80-BA64-717AB802899C}"/>
    <dgm:cxn modelId="{01B7C1F5-1EEA-47DF-B897-F5976A8ED5AA}" srcId="{C2A4A14A-97A7-4916-89D2-C4B30CE1B515}" destId="{78363B00-5863-45B2-9279-81EE4B8C5441}" srcOrd="0" destOrd="0" parTransId="{9D4D3D8D-11CD-48F1-A8AA-70F13703A941}" sibTransId="{361A1DED-0993-4D18-B43E-3F26E5F63B2D}"/>
    <dgm:cxn modelId="{4DDBF9F6-A353-4E14-A43A-BB25A94614A7}" type="presOf" srcId="{5AE3C947-A143-454C-BBE2-047271B150C9}" destId="{FF49CDA4-CAB3-4A64-8F0C-4AB0205ED692}" srcOrd="0" destOrd="0" presId="urn:microsoft.com/office/officeart/2005/8/layout/hierarchy6"/>
    <dgm:cxn modelId="{D53358FA-90D8-4419-B1F9-A41A5967969E}" srcId="{BCC711D3-8224-4AC1-B988-E9802D128C0C}" destId="{C2A4A14A-97A7-4916-89D2-C4B30CE1B515}" srcOrd="1" destOrd="0" parTransId="{05B7D91E-13A2-43FD-9253-B37187E66BFE}" sibTransId="{9EECD24D-946B-416B-ABEA-EB1D024CB260}"/>
    <dgm:cxn modelId="{82E3E3FE-3BB0-4032-905C-B72E3BFA06BB}" type="presOf" srcId="{BCC711D3-8224-4AC1-B988-E9802D128C0C}" destId="{7017DA25-DFCC-4D64-B8AB-E38E37362EDD}" srcOrd="0" destOrd="0" presId="urn:microsoft.com/office/officeart/2005/8/layout/hierarchy6"/>
    <dgm:cxn modelId="{EE197BA2-728C-4B61-9598-E6319191A93C}" type="presParOf" srcId="{7C3DCF2A-650D-4307-9D2C-5228F2E7F9B8}" destId="{D7A43EE1-8612-4CE1-9CDF-BEC4639D0058}" srcOrd="0" destOrd="0" presId="urn:microsoft.com/office/officeart/2005/8/layout/hierarchy6"/>
    <dgm:cxn modelId="{BB6551F7-8C7D-44AC-83EA-3A550143499D}" type="presParOf" srcId="{D7A43EE1-8612-4CE1-9CDF-BEC4639D0058}" destId="{FF60FAEB-92B0-43F8-839E-8F4B9484409E}" srcOrd="0" destOrd="0" presId="urn:microsoft.com/office/officeart/2005/8/layout/hierarchy6"/>
    <dgm:cxn modelId="{AD5CA886-886E-41B9-AEBE-0A6ADAB97E7B}" type="presParOf" srcId="{D7A43EE1-8612-4CE1-9CDF-BEC4639D0058}" destId="{75B65A92-9201-4AF2-BF14-79CF4AD546BB}" srcOrd="1" destOrd="0" presId="urn:microsoft.com/office/officeart/2005/8/layout/hierarchy6"/>
    <dgm:cxn modelId="{1C304758-FDAB-4BD1-9E52-04B5F51A9786}" type="presParOf" srcId="{75B65A92-9201-4AF2-BF14-79CF4AD546BB}" destId="{2679881D-3C2A-413B-B2C6-BFAD84408580}" srcOrd="0" destOrd="0" presId="urn:microsoft.com/office/officeart/2005/8/layout/hierarchy6"/>
    <dgm:cxn modelId="{18059DBE-0779-478E-B5F8-75A101AADBC5}" type="presParOf" srcId="{2679881D-3C2A-413B-B2C6-BFAD84408580}" destId="{7017DA25-DFCC-4D64-B8AB-E38E37362EDD}" srcOrd="0" destOrd="0" presId="urn:microsoft.com/office/officeart/2005/8/layout/hierarchy6"/>
    <dgm:cxn modelId="{09BEC0DD-19F9-4E11-AE88-43D173A9833E}" type="presParOf" srcId="{2679881D-3C2A-413B-B2C6-BFAD84408580}" destId="{DD75D634-46CF-4536-9C14-9644C456E399}" srcOrd="1" destOrd="0" presId="urn:microsoft.com/office/officeart/2005/8/layout/hierarchy6"/>
    <dgm:cxn modelId="{7B6C3927-CF39-490A-B1E1-725913BB09E2}" type="presParOf" srcId="{DD75D634-46CF-4536-9C14-9644C456E399}" destId="{DD38E0D4-E8B0-4122-8707-E5305A0EC69D}" srcOrd="0" destOrd="0" presId="urn:microsoft.com/office/officeart/2005/8/layout/hierarchy6"/>
    <dgm:cxn modelId="{37CF85C6-E754-44CE-ACF8-A653B0E62B9A}" type="presParOf" srcId="{DD75D634-46CF-4536-9C14-9644C456E399}" destId="{C591A546-95B7-4351-B48F-324AA82F2056}" srcOrd="1" destOrd="0" presId="urn:microsoft.com/office/officeart/2005/8/layout/hierarchy6"/>
    <dgm:cxn modelId="{0F8375A4-F328-48B2-B83A-63F95DBCA543}" type="presParOf" srcId="{C591A546-95B7-4351-B48F-324AA82F2056}" destId="{FF49CDA4-CAB3-4A64-8F0C-4AB0205ED692}" srcOrd="0" destOrd="0" presId="urn:microsoft.com/office/officeart/2005/8/layout/hierarchy6"/>
    <dgm:cxn modelId="{5AE4965C-49DF-4BA4-ACB3-A966E13E0C28}" type="presParOf" srcId="{C591A546-95B7-4351-B48F-324AA82F2056}" destId="{D01F14E2-4E58-409F-8E27-268B938DC4E5}" srcOrd="1" destOrd="0" presId="urn:microsoft.com/office/officeart/2005/8/layout/hierarchy6"/>
    <dgm:cxn modelId="{4875ABCC-D381-4763-8AA0-669AD5298C32}" type="presParOf" srcId="{D01F14E2-4E58-409F-8E27-268B938DC4E5}" destId="{E7B792AF-2BB0-4AAC-938C-50A7A7916929}" srcOrd="0" destOrd="0" presId="urn:microsoft.com/office/officeart/2005/8/layout/hierarchy6"/>
    <dgm:cxn modelId="{0E7B4076-2EC8-4F11-9FC6-E3F56AD79FF1}" type="presParOf" srcId="{D01F14E2-4E58-409F-8E27-268B938DC4E5}" destId="{20680316-7AE3-41A0-AD5A-C2C7498FF2E8}" srcOrd="1" destOrd="0" presId="urn:microsoft.com/office/officeart/2005/8/layout/hierarchy6"/>
    <dgm:cxn modelId="{42661F79-31BB-43C5-BFA9-3B9280247668}" type="presParOf" srcId="{20680316-7AE3-41A0-AD5A-C2C7498FF2E8}" destId="{D21E022F-8A1D-4CCC-86F2-BF23AC9BABFF}" srcOrd="0" destOrd="0" presId="urn:microsoft.com/office/officeart/2005/8/layout/hierarchy6"/>
    <dgm:cxn modelId="{C3D4E21B-E557-4754-A7FC-30352503FB7C}" type="presParOf" srcId="{20680316-7AE3-41A0-AD5A-C2C7498FF2E8}" destId="{BB4F3E65-AE03-4A5B-A381-A6F816735C96}" srcOrd="1" destOrd="0" presId="urn:microsoft.com/office/officeart/2005/8/layout/hierarchy6"/>
    <dgm:cxn modelId="{E353AFC5-74B6-4E01-A7A3-BE5EF722865F}" type="presParOf" srcId="{D01F14E2-4E58-409F-8E27-268B938DC4E5}" destId="{90617584-C828-4AED-87CA-78F6432B2B7D}" srcOrd="2" destOrd="0" presId="urn:microsoft.com/office/officeart/2005/8/layout/hierarchy6"/>
    <dgm:cxn modelId="{7A69C730-1AE1-4EC3-83A1-E18D350746C9}" type="presParOf" srcId="{D01F14E2-4E58-409F-8E27-268B938DC4E5}" destId="{18FF237D-4932-4AB6-92C7-BA3C56650B95}" srcOrd="3" destOrd="0" presId="urn:microsoft.com/office/officeart/2005/8/layout/hierarchy6"/>
    <dgm:cxn modelId="{83F06AC5-2068-4D31-BE33-A688A66E964D}" type="presParOf" srcId="{18FF237D-4932-4AB6-92C7-BA3C56650B95}" destId="{E17BB298-B515-48CA-842D-49FED57E7E85}" srcOrd="0" destOrd="0" presId="urn:microsoft.com/office/officeart/2005/8/layout/hierarchy6"/>
    <dgm:cxn modelId="{EEF45533-8226-4706-9872-7A778818EA7E}" type="presParOf" srcId="{18FF237D-4932-4AB6-92C7-BA3C56650B95}" destId="{AC1DC0E3-A4F3-4D46-9373-904F21791AF7}" srcOrd="1" destOrd="0" presId="urn:microsoft.com/office/officeart/2005/8/layout/hierarchy6"/>
    <dgm:cxn modelId="{C6FA02AF-4AB4-4A9A-A357-B392A96B1025}" type="presParOf" srcId="{DD75D634-46CF-4536-9C14-9644C456E399}" destId="{671B087C-3AF2-4A3A-8853-1C3E2214EC34}" srcOrd="2" destOrd="0" presId="urn:microsoft.com/office/officeart/2005/8/layout/hierarchy6"/>
    <dgm:cxn modelId="{8FA4C56E-575F-4C0B-874E-89D97AD69032}" type="presParOf" srcId="{DD75D634-46CF-4536-9C14-9644C456E399}" destId="{12EC6D92-BCEA-41B6-A3D3-5EE7CECA8E61}" srcOrd="3" destOrd="0" presId="urn:microsoft.com/office/officeart/2005/8/layout/hierarchy6"/>
    <dgm:cxn modelId="{0344D416-8FF3-4298-8C1F-6525664C6F8C}" type="presParOf" srcId="{12EC6D92-BCEA-41B6-A3D3-5EE7CECA8E61}" destId="{40258BBD-8EEF-4001-8E21-8F5B1DDDBB50}" srcOrd="0" destOrd="0" presId="urn:microsoft.com/office/officeart/2005/8/layout/hierarchy6"/>
    <dgm:cxn modelId="{31F5C992-0926-4D3C-B31E-3D05A2E156FE}" type="presParOf" srcId="{12EC6D92-BCEA-41B6-A3D3-5EE7CECA8E61}" destId="{4E3F5F3A-2FE8-4754-A28A-A741E63F3D12}" srcOrd="1" destOrd="0" presId="urn:microsoft.com/office/officeart/2005/8/layout/hierarchy6"/>
    <dgm:cxn modelId="{6C687B69-987C-4C55-ACED-15D8726035AF}" type="presParOf" srcId="{4E3F5F3A-2FE8-4754-A28A-A741E63F3D12}" destId="{C7C57D9A-093E-4E32-A3F7-7FF2CE0EEBF1}" srcOrd="0" destOrd="0" presId="urn:microsoft.com/office/officeart/2005/8/layout/hierarchy6"/>
    <dgm:cxn modelId="{2BA69B88-03B3-4305-95BC-136D4C57C7DA}" type="presParOf" srcId="{4E3F5F3A-2FE8-4754-A28A-A741E63F3D12}" destId="{05EAF876-1F68-4F38-8DA5-0A806B4A49CF}" srcOrd="1" destOrd="0" presId="urn:microsoft.com/office/officeart/2005/8/layout/hierarchy6"/>
    <dgm:cxn modelId="{18E8049C-734D-4422-908B-45EEEC9ECF1D}" type="presParOf" srcId="{05EAF876-1F68-4F38-8DA5-0A806B4A49CF}" destId="{16BF2BEC-F948-4283-BE00-65BFC3561D9F}" srcOrd="0" destOrd="0" presId="urn:microsoft.com/office/officeart/2005/8/layout/hierarchy6"/>
    <dgm:cxn modelId="{0DD6FB39-4C91-4135-9C9C-1549D4B9C503}" type="presParOf" srcId="{05EAF876-1F68-4F38-8DA5-0A806B4A49CF}" destId="{97D70CCF-5460-4E6B-9882-879A3A76B43E}" srcOrd="1" destOrd="0" presId="urn:microsoft.com/office/officeart/2005/8/layout/hierarchy6"/>
    <dgm:cxn modelId="{1113E0BA-D33A-4776-8D55-0FCB96CE9697}" type="presParOf" srcId="{7C3DCF2A-650D-4307-9D2C-5228F2E7F9B8}" destId="{4083217A-5533-4E96-9A11-28F2B67B89D6}" srcOrd="1" destOrd="0" presId="urn:microsoft.com/office/officeart/2005/8/layout/hierarchy6"/>
    <dgm:cxn modelId="{6B649D44-3CE7-44E7-86C4-B20B2742D9F1}" type="presParOf" srcId="{4083217A-5533-4E96-9A11-28F2B67B89D6}" destId="{FC2F74A7-C359-4ADC-B201-468D1DDDC987}" srcOrd="0" destOrd="0" presId="urn:microsoft.com/office/officeart/2005/8/layout/hierarchy6"/>
    <dgm:cxn modelId="{372237A3-69B8-46DB-8726-4B8CB0D49004}" type="presParOf" srcId="{FC2F74A7-C359-4ADC-B201-468D1DDDC987}" destId="{71085E92-2BB8-4B14-9B0F-CEC05C2AE839}" srcOrd="0" destOrd="0" presId="urn:microsoft.com/office/officeart/2005/8/layout/hierarchy6"/>
    <dgm:cxn modelId="{E27A872E-D8DC-4083-8266-E1C19BA627EE}" type="presParOf" srcId="{FC2F74A7-C359-4ADC-B201-468D1DDDC987}" destId="{BCA010B0-CBAF-4813-A416-F3889E99F8D4}" srcOrd="1" destOrd="0" presId="urn:microsoft.com/office/officeart/2005/8/layout/hierarchy6"/>
    <dgm:cxn modelId="{124CF900-BDE6-4635-A9A9-E6D623D2B119}" type="presParOf" srcId="{4083217A-5533-4E96-9A11-28F2B67B89D6}" destId="{89B5B273-AA73-4B13-B76C-A05886E9B85D}" srcOrd="1" destOrd="0" presId="urn:microsoft.com/office/officeart/2005/8/layout/hierarchy6"/>
    <dgm:cxn modelId="{38480616-F0E5-4F3B-9A7B-FF4A74849A52}" type="presParOf" srcId="{89B5B273-AA73-4B13-B76C-A05886E9B85D}" destId="{922E5D83-F2B8-4708-8736-B3434920A483}" srcOrd="0" destOrd="0" presId="urn:microsoft.com/office/officeart/2005/8/layout/hierarchy6"/>
    <dgm:cxn modelId="{FB38EF72-3098-46D7-9933-E0B4B9363A5F}" type="presParOf" srcId="{4083217A-5533-4E96-9A11-28F2B67B89D6}" destId="{FAFB1444-EF31-4D2B-94EA-E7A2B004FFF2}" srcOrd="2" destOrd="0" presId="urn:microsoft.com/office/officeart/2005/8/layout/hierarchy6"/>
    <dgm:cxn modelId="{BFFA488F-8023-45A7-87DD-C7C034199126}" type="presParOf" srcId="{FAFB1444-EF31-4D2B-94EA-E7A2B004FFF2}" destId="{52391BA2-1ED8-4114-802D-13A32A350657}" srcOrd="0" destOrd="0" presId="urn:microsoft.com/office/officeart/2005/8/layout/hierarchy6"/>
    <dgm:cxn modelId="{F79E7EED-A1ED-4D2A-92EB-A73EC383C860}" type="presParOf" srcId="{FAFB1444-EF31-4D2B-94EA-E7A2B004FFF2}" destId="{49F8156A-BE85-4E9B-8918-B38EF6DC59BF}" srcOrd="1" destOrd="0" presId="urn:microsoft.com/office/officeart/2005/8/layout/hierarchy6"/>
    <dgm:cxn modelId="{337E4C05-E2F6-4781-873F-1042E381A32B}" type="presParOf" srcId="{4083217A-5533-4E96-9A11-28F2B67B89D6}" destId="{CE548CE7-F7A9-4418-A7B0-D0446EF279F3}" srcOrd="3" destOrd="0" presId="urn:microsoft.com/office/officeart/2005/8/layout/hierarchy6"/>
    <dgm:cxn modelId="{568198DC-E28B-4D45-821B-DBF6418776ED}" type="presParOf" srcId="{CE548CE7-F7A9-4418-A7B0-D0446EF279F3}" destId="{C2F58DAC-8CB4-403A-943A-58111155474F}" srcOrd="0" destOrd="0" presId="urn:microsoft.com/office/officeart/2005/8/layout/hierarchy6"/>
    <dgm:cxn modelId="{76A6E924-1D66-4388-88FF-71A686C56425}" type="presParOf" srcId="{4083217A-5533-4E96-9A11-28F2B67B89D6}" destId="{442511F5-715D-45CA-87BE-EC9DB615BD6B}" srcOrd="4" destOrd="0" presId="urn:microsoft.com/office/officeart/2005/8/layout/hierarchy6"/>
    <dgm:cxn modelId="{1914C761-EE93-42CD-85F7-7DE7242BE9D8}" type="presParOf" srcId="{442511F5-715D-45CA-87BE-EC9DB615BD6B}" destId="{A46BFB90-D03B-4822-BB0A-654901751CEE}" srcOrd="0" destOrd="0" presId="urn:microsoft.com/office/officeart/2005/8/layout/hierarchy6"/>
    <dgm:cxn modelId="{E79F6B0E-1F4B-474C-8830-1C22BE4D04B1}" type="presParOf" srcId="{442511F5-715D-45CA-87BE-EC9DB615BD6B}" destId="{9E32BF0F-4EEA-43C3-9956-34DE5A066BD8}"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BFB90-D03B-4822-BB0A-654901751CEE}">
      <dsp:nvSpPr>
        <dsp:cNvPr id="0" name=""/>
        <dsp:cNvSpPr/>
      </dsp:nvSpPr>
      <dsp:spPr>
        <a:xfrm>
          <a:off x="0" y="3527425"/>
          <a:ext cx="8128000" cy="122713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a:off x="0" y="3527425"/>
        <a:ext cx="2438400" cy="1227137"/>
      </dsp:txXfrm>
    </dsp:sp>
    <dsp:sp modelId="{52391BA2-1ED8-4114-802D-13A32A350657}">
      <dsp:nvSpPr>
        <dsp:cNvPr id="0" name=""/>
        <dsp:cNvSpPr/>
      </dsp:nvSpPr>
      <dsp:spPr>
        <a:xfrm>
          <a:off x="0" y="2095764"/>
          <a:ext cx="8128000" cy="122713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a:off x="0" y="2095764"/>
        <a:ext cx="2438400" cy="1227137"/>
      </dsp:txXfrm>
    </dsp:sp>
    <dsp:sp modelId="{71085E92-2BB8-4B14-9B0F-CEC05C2AE839}">
      <dsp:nvSpPr>
        <dsp:cNvPr id="0" name=""/>
        <dsp:cNvSpPr/>
      </dsp:nvSpPr>
      <dsp:spPr>
        <a:xfrm>
          <a:off x="0" y="766484"/>
          <a:ext cx="8128000" cy="122713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endParaRPr lang="en-IN" sz="4300" kern="1200" dirty="0"/>
        </a:p>
      </dsp:txBody>
      <dsp:txXfrm>
        <a:off x="0" y="766484"/>
        <a:ext cx="2438400" cy="1227137"/>
      </dsp:txXfrm>
    </dsp:sp>
    <dsp:sp modelId="{7017DA25-DFCC-4D64-B8AB-E38E37362EDD}">
      <dsp:nvSpPr>
        <dsp:cNvPr id="0" name=""/>
        <dsp:cNvSpPr/>
      </dsp:nvSpPr>
      <dsp:spPr>
        <a:xfrm>
          <a:off x="4933483" y="766365"/>
          <a:ext cx="1533921" cy="102261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CEO</a:t>
          </a:r>
          <a:endParaRPr lang="en-IN" sz="2100" kern="1200" dirty="0"/>
        </a:p>
      </dsp:txBody>
      <dsp:txXfrm>
        <a:off x="4963434" y="796316"/>
        <a:ext cx="1474019" cy="962712"/>
      </dsp:txXfrm>
    </dsp:sp>
    <dsp:sp modelId="{DD38E0D4-E8B0-4122-8707-E5305A0EC69D}">
      <dsp:nvSpPr>
        <dsp:cNvPr id="0" name=""/>
        <dsp:cNvSpPr/>
      </dsp:nvSpPr>
      <dsp:spPr>
        <a:xfrm>
          <a:off x="4204870" y="1788980"/>
          <a:ext cx="1495573" cy="409045"/>
        </a:xfrm>
        <a:custGeom>
          <a:avLst/>
          <a:gdLst/>
          <a:ahLst/>
          <a:cxnLst/>
          <a:rect l="0" t="0" r="0" b="0"/>
          <a:pathLst>
            <a:path>
              <a:moveTo>
                <a:pt x="1495573" y="0"/>
              </a:moveTo>
              <a:lnTo>
                <a:pt x="1495573" y="204522"/>
              </a:lnTo>
              <a:lnTo>
                <a:pt x="0" y="204522"/>
              </a:lnTo>
              <a:lnTo>
                <a:pt x="0" y="40904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49CDA4-CAB3-4A64-8F0C-4AB0205ED692}">
      <dsp:nvSpPr>
        <dsp:cNvPr id="0" name=""/>
        <dsp:cNvSpPr/>
      </dsp:nvSpPr>
      <dsp:spPr>
        <a:xfrm>
          <a:off x="3437909" y="2198026"/>
          <a:ext cx="1533921" cy="102261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MANAGER</a:t>
          </a:r>
          <a:endParaRPr lang="en-IN" sz="2100" kern="1200" dirty="0"/>
        </a:p>
      </dsp:txBody>
      <dsp:txXfrm>
        <a:off x="3467860" y="2227977"/>
        <a:ext cx="1474019" cy="962712"/>
      </dsp:txXfrm>
    </dsp:sp>
    <dsp:sp modelId="{E7B792AF-2BB0-4AAC-938C-50A7A7916929}">
      <dsp:nvSpPr>
        <dsp:cNvPr id="0" name=""/>
        <dsp:cNvSpPr/>
      </dsp:nvSpPr>
      <dsp:spPr>
        <a:xfrm>
          <a:off x="3207821" y="3220640"/>
          <a:ext cx="997049" cy="409045"/>
        </a:xfrm>
        <a:custGeom>
          <a:avLst/>
          <a:gdLst/>
          <a:ahLst/>
          <a:cxnLst/>
          <a:rect l="0" t="0" r="0" b="0"/>
          <a:pathLst>
            <a:path>
              <a:moveTo>
                <a:pt x="997049" y="0"/>
              </a:moveTo>
              <a:lnTo>
                <a:pt x="997049" y="204522"/>
              </a:lnTo>
              <a:lnTo>
                <a:pt x="0" y="204522"/>
              </a:lnTo>
              <a:lnTo>
                <a:pt x="0" y="40904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1E022F-8A1D-4CCC-86F2-BF23AC9BABFF}">
      <dsp:nvSpPr>
        <dsp:cNvPr id="0" name=""/>
        <dsp:cNvSpPr/>
      </dsp:nvSpPr>
      <dsp:spPr>
        <a:xfrm>
          <a:off x="2440860" y="3629686"/>
          <a:ext cx="1533921" cy="102261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EMPLOYEES</a:t>
          </a:r>
          <a:endParaRPr lang="en-IN" sz="2100" kern="1200" dirty="0"/>
        </a:p>
      </dsp:txBody>
      <dsp:txXfrm>
        <a:off x="2470811" y="3659637"/>
        <a:ext cx="1474019" cy="962712"/>
      </dsp:txXfrm>
    </dsp:sp>
    <dsp:sp modelId="{90617584-C828-4AED-87CA-78F6432B2B7D}">
      <dsp:nvSpPr>
        <dsp:cNvPr id="0" name=""/>
        <dsp:cNvSpPr/>
      </dsp:nvSpPr>
      <dsp:spPr>
        <a:xfrm>
          <a:off x="4204870" y="3220640"/>
          <a:ext cx="997049" cy="409045"/>
        </a:xfrm>
        <a:custGeom>
          <a:avLst/>
          <a:gdLst/>
          <a:ahLst/>
          <a:cxnLst/>
          <a:rect l="0" t="0" r="0" b="0"/>
          <a:pathLst>
            <a:path>
              <a:moveTo>
                <a:pt x="0" y="0"/>
              </a:moveTo>
              <a:lnTo>
                <a:pt x="0" y="204522"/>
              </a:lnTo>
              <a:lnTo>
                <a:pt x="997049" y="204522"/>
              </a:lnTo>
              <a:lnTo>
                <a:pt x="997049" y="40904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7BB298-B515-48CA-842D-49FED57E7E85}">
      <dsp:nvSpPr>
        <dsp:cNvPr id="0" name=""/>
        <dsp:cNvSpPr/>
      </dsp:nvSpPr>
      <dsp:spPr>
        <a:xfrm>
          <a:off x="4434959" y="3629686"/>
          <a:ext cx="1533921" cy="102261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EMPLOYEES</a:t>
          </a:r>
          <a:endParaRPr lang="en-IN" sz="2100" kern="1200" dirty="0"/>
        </a:p>
      </dsp:txBody>
      <dsp:txXfrm>
        <a:off x="4464910" y="3659637"/>
        <a:ext cx="1474019" cy="962712"/>
      </dsp:txXfrm>
    </dsp:sp>
    <dsp:sp modelId="{671B087C-3AF2-4A3A-8853-1C3E2214EC34}">
      <dsp:nvSpPr>
        <dsp:cNvPr id="0" name=""/>
        <dsp:cNvSpPr/>
      </dsp:nvSpPr>
      <dsp:spPr>
        <a:xfrm>
          <a:off x="5700444" y="1788980"/>
          <a:ext cx="1495573" cy="409045"/>
        </a:xfrm>
        <a:custGeom>
          <a:avLst/>
          <a:gdLst/>
          <a:ahLst/>
          <a:cxnLst/>
          <a:rect l="0" t="0" r="0" b="0"/>
          <a:pathLst>
            <a:path>
              <a:moveTo>
                <a:pt x="0" y="0"/>
              </a:moveTo>
              <a:lnTo>
                <a:pt x="0" y="204522"/>
              </a:lnTo>
              <a:lnTo>
                <a:pt x="1495573" y="204522"/>
              </a:lnTo>
              <a:lnTo>
                <a:pt x="1495573" y="40904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258BBD-8EEF-4001-8E21-8F5B1DDDBB50}">
      <dsp:nvSpPr>
        <dsp:cNvPr id="0" name=""/>
        <dsp:cNvSpPr/>
      </dsp:nvSpPr>
      <dsp:spPr>
        <a:xfrm>
          <a:off x="6429057" y="2198026"/>
          <a:ext cx="1533921" cy="102261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MANAGER</a:t>
          </a:r>
          <a:endParaRPr lang="en-IN" sz="2100" kern="1200" dirty="0"/>
        </a:p>
      </dsp:txBody>
      <dsp:txXfrm>
        <a:off x="6459008" y="2227977"/>
        <a:ext cx="1474019" cy="962712"/>
      </dsp:txXfrm>
    </dsp:sp>
    <dsp:sp modelId="{C7C57D9A-093E-4E32-A3F7-7FF2CE0EEBF1}">
      <dsp:nvSpPr>
        <dsp:cNvPr id="0" name=""/>
        <dsp:cNvSpPr/>
      </dsp:nvSpPr>
      <dsp:spPr>
        <a:xfrm>
          <a:off x="7150298" y="3220640"/>
          <a:ext cx="91440" cy="409045"/>
        </a:xfrm>
        <a:custGeom>
          <a:avLst/>
          <a:gdLst/>
          <a:ahLst/>
          <a:cxnLst/>
          <a:rect l="0" t="0" r="0" b="0"/>
          <a:pathLst>
            <a:path>
              <a:moveTo>
                <a:pt x="45720" y="0"/>
              </a:moveTo>
              <a:lnTo>
                <a:pt x="45720" y="40904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BF2BEC-F948-4283-BE00-65BFC3561D9F}">
      <dsp:nvSpPr>
        <dsp:cNvPr id="0" name=""/>
        <dsp:cNvSpPr/>
      </dsp:nvSpPr>
      <dsp:spPr>
        <a:xfrm>
          <a:off x="6429057" y="3629686"/>
          <a:ext cx="1533921" cy="102261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TEAM LEADER</a:t>
          </a:r>
          <a:endParaRPr lang="en-IN" sz="2100" kern="1200" dirty="0"/>
        </a:p>
      </dsp:txBody>
      <dsp:txXfrm>
        <a:off x="6459008" y="3659637"/>
        <a:ext cx="1474019" cy="9627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Mohana. K</a:t>
            </a:r>
          </a:p>
          <a:p>
            <a:r>
              <a:rPr lang="en-US" sz="2400" dirty="0"/>
              <a:t>REGISTER NO:      122203891</a:t>
            </a:r>
          </a:p>
          <a:p>
            <a:r>
              <a:rPr lang="en-US" sz="2400" dirty="0"/>
              <a:t>DEPARTMENT:      B.com corporate secretaryship</a:t>
            </a:r>
          </a:p>
          <a:p>
            <a:r>
              <a:rPr lang="en-US" sz="2400" dirty="0"/>
              <a:t>COLLEGE:               Shri </a:t>
            </a:r>
            <a:r>
              <a:rPr lang="en-US" sz="2400" dirty="0" err="1"/>
              <a:t>Shankarlal</a:t>
            </a:r>
            <a:r>
              <a:rPr lang="en-US" sz="2400" dirty="0"/>
              <a:t> </a:t>
            </a:r>
            <a:r>
              <a:rPr lang="en-US" sz="2400" dirty="0" err="1"/>
              <a:t>Sundharbai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1DF221F-D27C-F613-8EB0-33DFB456A606}"/>
              </a:ext>
            </a:extLst>
          </p:cNvPr>
          <p:cNvSpPr txBox="1"/>
          <p:nvPr/>
        </p:nvSpPr>
        <p:spPr>
          <a:xfrm>
            <a:off x="990600" y="1676400"/>
            <a:ext cx="7772400" cy="369331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0070C0"/>
                </a:solidFill>
              </a:rPr>
              <a:t>Data collection:</a:t>
            </a:r>
          </a:p>
          <a:p>
            <a:r>
              <a:rPr lang="en-US" dirty="0"/>
              <a:t>The data has been collected through </a:t>
            </a:r>
            <a:r>
              <a:rPr lang="en-US" dirty="0" err="1"/>
              <a:t>edunet</a:t>
            </a:r>
            <a:r>
              <a:rPr lang="en-US" dirty="0"/>
              <a:t> dash board.</a:t>
            </a:r>
          </a:p>
          <a:p>
            <a:endParaRPr lang="en-US" dirty="0"/>
          </a:p>
          <a:p>
            <a:pPr marL="285750" indent="-285750">
              <a:buFont typeface="Wingdings" panose="05000000000000000000" pitchFamily="2" charset="2"/>
              <a:buChar char="v"/>
            </a:pPr>
            <a:r>
              <a:rPr lang="en-US" dirty="0"/>
              <a:t> </a:t>
            </a:r>
            <a:r>
              <a:rPr lang="en-US" sz="2400" dirty="0">
                <a:solidFill>
                  <a:srgbClr val="0070C0"/>
                </a:solidFill>
              </a:rPr>
              <a:t>Feature collection:</a:t>
            </a:r>
          </a:p>
          <a:p>
            <a:r>
              <a:rPr lang="en-US" dirty="0"/>
              <a:t>The listed feature has been taken from analyses of data.</a:t>
            </a:r>
          </a:p>
          <a:p>
            <a:endParaRPr lang="en-US" dirty="0"/>
          </a:p>
          <a:p>
            <a:pPr marL="342900" indent="-342900">
              <a:buFont typeface="Wingdings" panose="05000000000000000000" pitchFamily="2" charset="2"/>
              <a:buChar char="v"/>
            </a:pPr>
            <a:r>
              <a:rPr lang="en-US" sz="2400" dirty="0">
                <a:solidFill>
                  <a:srgbClr val="0070C0"/>
                </a:solidFill>
              </a:rPr>
              <a:t>Data cleaning:</a:t>
            </a:r>
          </a:p>
          <a:p>
            <a:r>
              <a:rPr lang="en-US" dirty="0"/>
              <a:t>Conditional Formatting – to know the highest from 1,00,000</a:t>
            </a:r>
          </a:p>
          <a:p>
            <a:r>
              <a:rPr lang="en-US" dirty="0"/>
              <a:t>Pivot – summary</a:t>
            </a:r>
          </a:p>
          <a:p>
            <a:r>
              <a:rPr lang="en-US" dirty="0"/>
              <a:t>Bar chart- data visualization</a:t>
            </a: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1780A1B-0BF0-68A1-DF3C-A50AC9656942}"/>
              </a:ext>
            </a:extLst>
          </p:cNvPr>
          <p:cNvPicPr>
            <a:picLocks noChangeAspect="1"/>
          </p:cNvPicPr>
          <p:nvPr/>
        </p:nvPicPr>
        <p:blipFill>
          <a:blip r:embed="rId3"/>
          <a:srcRect l="1658" t="3453" r="2164" b="2110"/>
          <a:stretch/>
        </p:blipFill>
        <p:spPr>
          <a:xfrm>
            <a:off x="2433636" y="2133599"/>
            <a:ext cx="5414963" cy="3174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8154AB-DED4-B09F-70B2-990AA2CA54CF}"/>
              </a:ext>
            </a:extLst>
          </p:cNvPr>
          <p:cNvSpPr txBox="1"/>
          <p:nvPr/>
        </p:nvSpPr>
        <p:spPr>
          <a:xfrm>
            <a:off x="914400" y="1600200"/>
            <a:ext cx="8839200" cy="3373359"/>
          </a:xfrm>
          <a:prstGeom prst="rect">
            <a:avLst/>
          </a:prstGeom>
          <a:noFill/>
        </p:spPr>
        <p:txBody>
          <a:bodyPr wrap="square" rtlCol="0">
            <a:spAutoFit/>
          </a:bodyPr>
          <a:lstStyle/>
          <a:p>
            <a:pPr>
              <a:lnSpc>
                <a:spcPct val="150000"/>
              </a:lnSpc>
            </a:pPr>
            <a:r>
              <a:rPr lang="en-US" dirty="0"/>
              <a:t>The conclusion of an employee salary analysis typically summarizes key findings and provides actionable recommendations based on the data reviewed.</a:t>
            </a:r>
            <a:r>
              <a:rPr lang="en-US" b="1" dirty="0"/>
              <a:t> </a:t>
            </a:r>
          </a:p>
          <a:p>
            <a:pPr>
              <a:lnSpc>
                <a:spcPct val="150000"/>
              </a:lnSpc>
            </a:pPr>
            <a:r>
              <a:rPr lang="en-US" i="1" u="sng" dirty="0"/>
              <a:t>Competitive Positioning: </a:t>
            </a:r>
            <a:r>
              <a:rPr lang="en-US" dirty="0"/>
              <a:t>Detail how the organization's salary levels compare to industry standards, competitors, or geographical norms. Highlight whether salaries are generally above, below, or at market rates.</a:t>
            </a:r>
          </a:p>
          <a:p>
            <a:pPr>
              <a:lnSpc>
                <a:spcPct val="150000"/>
              </a:lnSpc>
            </a:pPr>
            <a:r>
              <a:rPr lang="en-US" i="1" u="sng" dirty="0"/>
              <a:t>Budget Implications: </a:t>
            </a:r>
            <a:r>
              <a:rPr lang="en-US" dirty="0"/>
              <a:t>Provide an overview of how current salary structures align with the organization's financial capabilities and budget constraints. Mention any potential financial impacts of proposed changes.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5314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5493277-4DEB-0168-4DE3-9ABA246FFA00}"/>
              </a:ext>
            </a:extLst>
          </p:cNvPr>
          <p:cNvSpPr txBox="1"/>
          <p:nvPr/>
        </p:nvSpPr>
        <p:spPr>
          <a:xfrm>
            <a:off x="1066800" y="2133600"/>
            <a:ext cx="6477000" cy="646331"/>
          </a:xfrm>
          <a:prstGeom prst="rect">
            <a:avLst/>
          </a:prstGeom>
          <a:noFill/>
        </p:spPr>
        <p:txBody>
          <a:bodyPr wrap="square" rtlCol="0">
            <a:spAutoFit/>
          </a:bodyPr>
          <a:lstStyle/>
          <a:p>
            <a:r>
              <a:rPr lang="en-US" dirty="0"/>
              <a:t>This project is to know how much an individual employee is earning a salary in a month.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000" dirty="0"/>
              <a:t>Employee salary analysis involves examining and assessing the compensation structures within an organization. This analysis includes,</a:t>
            </a:r>
          </a:p>
          <a:p>
            <a:endParaRPr lang="en-US" sz="2000" dirty="0"/>
          </a:p>
          <a:p>
            <a:pPr marL="342900" indent="-342900">
              <a:buFont typeface="Wingdings" panose="05000000000000000000" pitchFamily="2" charset="2"/>
              <a:buChar char="Ø"/>
            </a:pPr>
            <a:r>
              <a:rPr lang="en-US" sz="2000" u="sng" dirty="0"/>
              <a:t> </a:t>
            </a:r>
            <a:r>
              <a:rPr lang="en-US" sz="2000" b="1" u="sng" dirty="0"/>
              <a:t>Performance and Rewards</a:t>
            </a:r>
            <a:r>
              <a:rPr lang="en-US" sz="2000" u="sng" dirty="0"/>
              <a:t>:</a:t>
            </a:r>
            <a:r>
              <a:rPr lang="en-US" sz="2000" dirty="0"/>
              <a:t> Linking salary with performance metrics to ensure that compensation reflects employees contributions and achievements.</a:t>
            </a:r>
          </a:p>
          <a:p>
            <a:pPr marL="342900" indent="-342900">
              <a:buFont typeface="Wingdings" panose="05000000000000000000" pitchFamily="2" charset="2"/>
              <a:buChar char="Ø"/>
            </a:pPr>
            <a:r>
              <a:rPr lang="en-US" sz="2000" b="1" u="sng" dirty="0"/>
              <a:t> Equity and fairness:  </a:t>
            </a:r>
            <a:r>
              <a:rPr lang="en-US" sz="2000" dirty="0"/>
              <a:t>evaluating internal pay equity to ensure that employees in similar roles and similar experience and experience performance levels are paid fairly relative to each other.</a:t>
            </a:r>
          </a:p>
          <a:p>
            <a:endParaRPr lang="en-US" sz="2000" b="1" u="sng" dirty="0"/>
          </a:p>
          <a:p>
            <a:pPr marL="342900" indent="-342900">
              <a:buFont typeface="Wingdings" panose="05000000000000000000" pitchFamily="2" charset="2"/>
              <a:buChar char="Ø"/>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a:extLst>
              <a:ext uri="{FF2B5EF4-FFF2-40B4-BE49-F238E27FC236}">
                <a16:creationId xmlns:a16="http://schemas.microsoft.com/office/drawing/2014/main" id="{FA75F0FC-42D5-278D-25C1-A2D1AF03A470}"/>
              </a:ext>
            </a:extLst>
          </p:cNvPr>
          <p:cNvGraphicFramePr/>
          <p:nvPr>
            <p:extLst>
              <p:ext uri="{D42A27DB-BD31-4B8C-83A1-F6EECF244321}">
                <p14:modId xmlns:p14="http://schemas.microsoft.com/office/powerpoint/2010/main" val="41687768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782D4EC-4358-3B96-9522-74B24A57CBCC}"/>
              </a:ext>
            </a:extLst>
          </p:cNvPr>
          <p:cNvSpPr txBox="1"/>
          <p:nvPr/>
        </p:nvSpPr>
        <p:spPr>
          <a:xfrm>
            <a:off x="2695574" y="2209800"/>
            <a:ext cx="7115176" cy="1200329"/>
          </a:xfrm>
          <a:prstGeom prst="rect">
            <a:avLst/>
          </a:prstGeom>
          <a:noFill/>
        </p:spPr>
        <p:txBody>
          <a:bodyPr wrap="square" rtlCol="0">
            <a:spAutoFit/>
          </a:bodyPr>
          <a:lstStyle/>
          <a:p>
            <a:r>
              <a:rPr lang="en-US" dirty="0"/>
              <a:t>Conditional Formatting – to know the highest from 1,00,000</a:t>
            </a:r>
          </a:p>
          <a:p>
            <a:r>
              <a:rPr lang="en-US" dirty="0"/>
              <a:t>Pivot – summary</a:t>
            </a:r>
          </a:p>
          <a:p>
            <a:r>
              <a:rPr lang="en-US" dirty="0"/>
              <a:t>Bar chart- data visualization</a:t>
            </a:r>
          </a:p>
          <a:p>
            <a:r>
              <a:rPr lang="en-US" dirty="0"/>
              <a:t>Former painter- to highlight the fixed term</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95D509D-C30B-0786-F5EA-FE27B71DABB6}"/>
              </a:ext>
            </a:extLst>
          </p:cNvPr>
          <p:cNvSpPr txBox="1"/>
          <p:nvPr/>
        </p:nvSpPr>
        <p:spPr>
          <a:xfrm>
            <a:off x="914400" y="1905000"/>
            <a:ext cx="937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9 data I took only 2 features out of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Emp id:- Alpha and numeric</a:t>
            </a:r>
          </a:p>
          <a:p>
            <a:r>
              <a:rPr lang="en-US" dirty="0">
                <a:latin typeface="Times New Roman" panose="02020603050405020304" pitchFamily="18" charset="0"/>
                <a:cs typeface="Times New Roman" panose="02020603050405020304" pitchFamily="18" charset="0"/>
              </a:rPr>
              <a:t>Name:- Text</a:t>
            </a:r>
          </a:p>
          <a:p>
            <a:r>
              <a:rPr lang="en-US" dirty="0">
                <a:latin typeface="Times New Roman" panose="02020603050405020304" pitchFamily="18" charset="0"/>
                <a:cs typeface="Times New Roman" panose="02020603050405020304" pitchFamily="18" charset="0"/>
              </a:rPr>
              <a:t>Salary:- numeric</a:t>
            </a:r>
          </a:p>
          <a:p>
            <a:r>
              <a:rPr 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make your employee salary analysis solution truly stand out, focus on incorporating advanced analytics and to uncover deeper insights and predict future trends. Personalize dashboards to allow employees to visualize their salary data in a way that suits their needs, and integrate sentiment analysis to provide a qualitative perspective on employee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450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k</cp:lastModifiedBy>
  <cp:revision>17</cp:revision>
  <dcterms:created xsi:type="dcterms:W3CDTF">2024-03-29T15:07:22Z</dcterms:created>
  <dcterms:modified xsi:type="dcterms:W3CDTF">2024-09-08T17:38:45Z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