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YAMINIPRIYA%20J%20EMPLOYEE%20EXCEL%20DATA.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02-09-2024</a:t>
            </a:fld>
            <a:endParaRPr lang="en-IN"/>
          </a:p>
        </p:txBody>
      </p:sp>
      <p:sp>
        <p:nvSpPr>
          <p:cNvPr id="104871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0" name="Holder 3"/>
          <p:cNvSpPr>
            <a:spLocks noGrp="1"/>
          </p:cNvSpPr>
          <p:nvPr>
            <p:ph type="body" idx="1"/>
          </p:nvPr>
        </p:nvSpPr>
        <p:spPr/>
        <p:txBody>
          <a:bodyPr bIns="0" lIns="0" rIns="0" tIns="0"/>
          <a:p/>
        </p:txBody>
      </p:sp>
      <p:sp>
        <p:nvSpPr>
          <p:cNvPr id="104870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1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1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dirty="0" sz="2400" lang="en-US"/>
              <a:t>STUDENT NAME:</a:t>
            </a:r>
            <a:r>
              <a:rPr dirty="0" sz="2400" lang="en-IN"/>
              <a:t> </a:t>
            </a:r>
            <a:r>
              <a:rPr dirty="0" sz="2400" lang="en-US"/>
              <a:t>M</a:t>
            </a:r>
            <a:r>
              <a:rPr dirty="0" sz="2400" lang="en-US"/>
              <a:t>O</a:t>
            </a:r>
            <a:r>
              <a:rPr dirty="0" sz="2400" lang="en-US"/>
              <a:t>H</a:t>
            </a:r>
            <a:r>
              <a:rPr dirty="0" sz="2400" lang="en-US"/>
              <a:t>A</a:t>
            </a:r>
            <a:r>
              <a:rPr dirty="0" sz="2400" lang="en-US"/>
              <a:t>N</a:t>
            </a:r>
            <a:r>
              <a:rPr dirty="0" sz="2400" lang="en-US"/>
              <a:t>A</a:t>
            </a:r>
            <a:r>
              <a:rPr dirty="0" sz="2400" lang="en-US"/>
              <a:t>P</a:t>
            </a:r>
            <a:r>
              <a:rPr dirty="0" sz="2400" lang="en-US"/>
              <a:t>RIYA </a:t>
            </a:r>
            <a:r>
              <a:rPr dirty="0" sz="2400" lang="en-US"/>
              <a:t>M</a:t>
            </a:r>
            <a:endParaRPr dirty="0" sz="2400" lang="en-US"/>
          </a:p>
          <a:p>
            <a:r>
              <a:rPr dirty="0" sz="2400" lang="en-US"/>
              <a:t>REGISTER NO:</a:t>
            </a:r>
            <a:r>
              <a:rPr dirty="0" sz="2400" lang="en-US"/>
              <a:t> </a:t>
            </a:r>
            <a:r>
              <a:rPr dirty="0" sz="2400" lang="en-US"/>
              <a:t>2</a:t>
            </a:r>
            <a:r>
              <a:rPr dirty="0" sz="2400" lang="en-US"/>
              <a:t>2</a:t>
            </a:r>
            <a:r>
              <a:rPr dirty="0" sz="2400" lang="en-US"/>
              <a:t>1</a:t>
            </a:r>
            <a:r>
              <a:rPr dirty="0" sz="2400" lang="en-US"/>
              <a:t>3</a:t>
            </a:r>
            <a:r>
              <a:rPr dirty="0" sz="2400" lang="en-US"/>
              <a:t>0</a:t>
            </a:r>
            <a:r>
              <a:rPr dirty="0" sz="2400" lang="en-US"/>
              <a:t>3</a:t>
            </a:r>
            <a:r>
              <a:rPr dirty="0" sz="2400" lang="en-US"/>
              <a:t>1</a:t>
            </a:r>
            <a:r>
              <a:rPr dirty="0" sz="2400" lang="en-US"/>
              <a:t>0</a:t>
            </a:r>
            <a:r>
              <a:rPr dirty="0" sz="2400" lang="en-US"/>
              <a:t>3</a:t>
            </a:r>
            <a:r>
              <a:rPr dirty="0" sz="2400" lang="en-US"/>
              <a:t>6</a:t>
            </a:r>
            <a:r>
              <a:rPr dirty="0" sz="2400" lang="en-US"/>
              <a:t>1</a:t>
            </a:r>
            <a:r>
              <a:rPr dirty="0" sz="2400" lang="en-US"/>
              <a:t>6</a:t>
            </a:r>
            <a:r>
              <a:rPr dirty="0" sz="2400" lang="en-US"/>
              <a:t>1</a:t>
            </a:r>
            <a:endParaRPr altLang="en-US" lang="zh-CN"/>
          </a:p>
          <a:p>
            <a:r>
              <a:rPr dirty="0" sz="2400" lang="en-US"/>
              <a:t>DEPARTMENT:</a:t>
            </a:r>
            <a:r>
              <a:rPr dirty="0" sz="2400" lang="en-IN"/>
              <a:t> B.COM </a:t>
            </a:r>
            <a:r>
              <a:rPr dirty="0" sz="2400" lang="en-US"/>
              <a:t>(</a:t>
            </a:r>
            <a:r>
              <a:rPr dirty="0" sz="2400" lang="en-IN"/>
              <a:t>GENERAL)</a:t>
            </a:r>
            <a:endParaRPr dirty="0" sz="2400" lang="en-US"/>
          </a:p>
          <a:p>
            <a:r>
              <a:rPr dirty="0" sz="2400" lang="en-US"/>
              <a:t>COLLEGE</a:t>
            </a:r>
            <a:r>
              <a:rPr dirty="0" sz="2400" lang="en-IN"/>
              <a:t>:</a:t>
            </a:r>
            <a:r>
              <a:rPr dirty="0" sz="2400" lang="en-US"/>
              <a:t> </a:t>
            </a:r>
            <a:r>
              <a:rPr dirty="0" sz="2400" lang="en-US"/>
              <a:t>D</a:t>
            </a:r>
            <a:r>
              <a:rPr dirty="0" sz="2400" lang="en-US"/>
              <a:t>R</a:t>
            </a:r>
            <a:r>
              <a:rPr dirty="0" sz="2400" lang="en-US"/>
              <a:t>.</a:t>
            </a:r>
            <a:r>
              <a:rPr dirty="0" sz="2400" lang="en-US"/>
              <a:t> </a:t>
            </a:r>
            <a:r>
              <a:rPr dirty="0" sz="2400" lang="en-US"/>
              <a:t>A</a:t>
            </a:r>
            <a:r>
              <a:rPr dirty="0" sz="2400" lang="en-US"/>
              <a:t>M</a:t>
            </a:r>
            <a:r>
              <a:rPr dirty="0" sz="2400" lang="en-US"/>
              <a:t>B</a:t>
            </a:r>
            <a:r>
              <a:rPr dirty="0" sz="2400" lang="en-US"/>
              <a:t>E</a:t>
            </a:r>
            <a:r>
              <a:rPr dirty="0" sz="2400" lang="en-US"/>
              <a:t>D</a:t>
            </a:r>
            <a:r>
              <a:rPr dirty="0" sz="2400" lang="en-US"/>
              <a:t>K</a:t>
            </a:r>
            <a:r>
              <a:rPr dirty="0" sz="2400" lang="en-US"/>
              <a:t>A</a:t>
            </a:r>
            <a:r>
              <a:rPr dirty="0" sz="2400" lang="en-US"/>
              <a:t>R</a:t>
            </a:r>
            <a:r>
              <a:rPr dirty="0" sz="2400" lang="en-US"/>
              <a:t> </a:t>
            </a:r>
            <a:r>
              <a:rPr dirty="0" sz="2400" lang="en-US"/>
              <a:t>G</a:t>
            </a:r>
            <a:r>
              <a:rPr dirty="0" sz="2400" lang="en-US"/>
              <a:t>O</a:t>
            </a:r>
            <a:r>
              <a:rPr dirty="0" sz="2400" lang="en-US"/>
              <a:t>V</a:t>
            </a:r>
            <a:r>
              <a:rPr dirty="0" sz="2400" lang="en-US"/>
              <a:t>T</a:t>
            </a:r>
            <a:r>
              <a:rPr dirty="0" sz="2400" lang="en-US"/>
              <a:t>.</a:t>
            </a:r>
            <a:r>
              <a:rPr dirty="0" sz="2400" lang="en-US"/>
              <a:t> </a:t>
            </a:r>
            <a:r>
              <a:rPr dirty="0" sz="2400" lang="en-US"/>
              <a:t>A</a:t>
            </a:r>
            <a:r>
              <a:rPr dirty="0" sz="2400" lang="en-US"/>
              <a:t>R</a:t>
            </a:r>
            <a:r>
              <a:rPr dirty="0" sz="2400" lang="en-US"/>
              <a:t>T</a:t>
            </a:r>
            <a:r>
              <a:rPr dirty="0" sz="2400" lang="en-US"/>
              <a:t>S</a:t>
            </a:r>
            <a:r>
              <a:rPr dirty="0" sz="2400" lang="en-US"/>
              <a:t> </a:t>
            </a:r>
            <a:r>
              <a:rPr dirty="0" sz="2400" lang="en-US"/>
              <a:t> </a:t>
            </a:r>
            <a:r>
              <a:rPr dirty="0" sz="2400" lang="en-US"/>
              <a:t>C</a:t>
            </a:r>
            <a:r>
              <a:rPr dirty="0" sz="2400" lang="en-US"/>
              <a:t>O</a:t>
            </a:r>
            <a:r>
              <a:rPr dirty="0" sz="2400" lang="en-US"/>
              <a:t>LLEGE </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9"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9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1" name="TextBox 1"/>
          <p:cNvSpPr txBox="1"/>
          <p:nvPr/>
        </p:nvSpPr>
        <p:spPr>
          <a:xfrm>
            <a:off x="764698" y="1720840"/>
            <a:ext cx="6557962" cy="3558540"/>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5"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957917" y="1761764"/>
          <a:ext cx="7868601" cy="431518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7"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8" name="TextBox 2"/>
          <p:cNvSpPr txBox="1"/>
          <p:nvPr/>
        </p:nvSpPr>
        <p:spPr>
          <a:xfrm>
            <a:off x="514231" y="1625202"/>
            <a:ext cx="8120776" cy="2000548"/>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5193506" y="2523529"/>
            <a:ext cx="1828800" cy="358141"/>
          </a:xfrm>
          <a:prstGeom prst="rect"/>
          <a:noFill/>
        </p:spPr>
        <p:txBody>
          <a:bodyPr rtlCol="0" wrap="square">
            <a:spAutoFit/>
          </a:bodyPr>
          <a:p>
            <a:pPr algn="l"/>
            <a:endParaRPr dirty="0" lang="en-US"/>
          </a:p>
        </p:txBody>
      </p:sp>
      <p:sp>
        <p:nvSpPr>
          <p:cNvPr id="1048650" name="TextBox 10"/>
          <p:cNvSpPr txBox="1"/>
          <p:nvPr/>
        </p:nvSpPr>
        <p:spPr>
          <a:xfrm>
            <a:off x="676275" y="1695450"/>
            <a:ext cx="6739666" cy="3202940"/>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6" name="TextBox 10"/>
          <p:cNvSpPr txBox="1"/>
          <p:nvPr/>
        </p:nvSpPr>
        <p:spPr>
          <a:xfrm>
            <a:off x="990600" y="2133600"/>
            <a:ext cx="7924800" cy="8026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7" name="TextBox 8"/>
          <p:cNvSpPr txBox="1"/>
          <p:nvPr/>
        </p:nvSpPr>
        <p:spPr>
          <a:xfrm>
            <a:off x="676275" y="1725483"/>
            <a:ext cx="7924799" cy="4358640"/>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2"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3" name="TextBox 6"/>
          <p:cNvSpPr txBox="1"/>
          <p:nvPr/>
        </p:nvSpPr>
        <p:spPr>
          <a:xfrm>
            <a:off x="5193506" y="2523529"/>
            <a:ext cx="1828800" cy="358141"/>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8" name="TextBox 8"/>
          <p:cNvSpPr txBox="1"/>
          <p:nvPr/>
        </p:nvSpPr>
        <p:spPr>
          <a:xfrm>
            <a:off x="5193506" y="2523529"/>
            <a:ext cx="1828800" cy="358141"/>
          </a:xfrm>
          <a:prstGeom prst="rect"/>
          <a:noFill/>
        </p:spPr>
        <p:txBody>
          <a:bodyPr rtlCol="0" wrap="square">
            <a:spAutoFit/>
          </a:bodyPr>
          <a:p>
            <a:pPr algn="l"/>
            <a:endParaRPr dirty="0" lang="en-US"/>
          </a:p>
        </p:txBody>
      </p:sp>
      <p:pic>
        <p:nvPicPr>
          <p:cNvPr id="2097165" name="Picture 13"/>
          <p:cNvPicPr>
            <a:picLocks noChangeAspect="1"/>
          </p:cNvPicPr>
          <p:nvPr/>
        </p:nvPicPr>
        <p:blipFill>
          <a:blip xmlns:r="http://schemas.openxmlformats.org/officeDocument/2006/relationships" r:embed="rId3"/>
          <a:stretch>
            <a:fillRect/>
          </a:stretch>
        </p:blipFill>
        <p:spPr>
          <a:xfrm>
            <a:off x="2019300" y="3132877"/>
            <a:ext cx="4676775" cy="2686897"/>
          </a:xfrm>
          <a:prstGeom prst="rect"/>
        </p:spPr>
      </p:pic>
      <p:sp>
        <p:nvSpPr>
          <p:cNvPr id="1048669" name="TextBox 18"/>
          <p:cNvSpPr txBox="1"/>
          <p:nvPr/>
        </p:nvSpPr>
        <p:spPr>
          <a:xfrm>
            <a:off x="5193506" y="2523529"/>
            <a:ext cx="1828800" cy="358141"/>
          </a:xfrm>
          <a:prstGeom prst="rect"/>
          <a:noFill/>
        </p:spPr>
        <p:txBody>
          <a:bodyPr rtlCol="0" wrap="square">
            <a:spAutoFit/>
          </a:bodyPr>
          <a:p>
            <a:pPr algn="l"/>
            <a:endParaRPr dirty="0" lang="en-US"/>
          </a:p>
        </p:txBody>
      </p:sp>
      <p:sp>
        <p:nvSpPr>
          <p:cNvPr id="1048670" name="TextBox 19"/>
          <p:cNvSpPr txBox="1"/>
          <p:nvPr/>
        </p:nvSpPr>
        <p:spPr>
          <a:xfrm>
            <a:off x="517922" y="1643575"/>
            <a:ext cx="6093618" cy="1158241"/>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4"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6" name="TextBox 7"/>
          <p:cNvSpPr txBox="1"/>
          <p:nvPr/>
        </p:nvSpPr>
        <p:spPr>
          <a:xfrm>
            <a:off x="3786188" y="2233424"/>
            <a:ext cx="5748337" cy="2936240"/>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Title 1"/>
          <p:cNvSpPr>
            <a:spLocks noGrp="1"/>
          </p:cNvSpPr>
          <p:nvPr>
            <p:ph type="title"/>
          </p:nvPr>
        </p:nvSpPr>
        <p:spPr>
          <a:xfrm>
            <a:off x="755332" y="385444"/>
            <a:ext cx="10681335" cy="723901"/>
          </a:xfrm>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8" name="TextBox 2"/>
          <p:cNvSpPr txBox="1"/>
          <p:nvPr/>
        </p:nvSpPr>
        <p:spPr>
          <a:xfrm>
            <a:off x="1585913" y="2083594"/>
            <a:ext cx="6772275" cy="3025141"/>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9"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8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3"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4"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5"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6" name="TextBox 9"/>
          <p:cNvSpPr txBox="1"/>
          <p:nvPr/>
        </p:nvSpPr>
        <p:spPr>
          <a:xfrm>
            <a:off x="752475" y="3075690"/>
            <a:ext cx="5924167" cy="1158241"/>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=IFS(Z9&gt;=5,”VERY HIGH”,Z9&gt;=4,”HIGH”,Z9&gt;=3,”MED”,TRUE,”LOW”)</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chandrikadaniel2005@gmail.com</cp:lastModifiedBy>
  <dcterms:created xsi:type="dcterms:W3CDTF">2024-03-25T01:07:22Z</dcterms:created>
  <dcterms:modified xsi:type="dcterms:W3CDTF">2024-09-10T06:58:14Z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dd7f002e7b3e4d18be4049d228c83e48</vt:lpwstr>
  </property>
</Properties>
</file>