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4" r:id="rId7"/>
    <p:sldId id="265" r:id="rId8"/>
    <p:sldId id="260" r:id="rId9"/>
    <p:sldId id="266" r:id="rId10"/>
    <p:sldId id="267" r:id="rId11"/>
    <p:sldId id="268" r:id="rId12"/>
    <p:sldId id="270" r:id="rId13"/>
    <p:sldId id="274" r:id="rId14"/>
    <p:sldId id="275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5" autoAdjust="0"/>
  </p:normalViewPr>
  <p:slideViewPr>
    <p:cSldViewPr snapToGrid="0">
      <p:cViewPr>
        <p:scale>
          <a:sx n="100" d="100"/>
          <a:sy n="100" d="100"/>
        </p:scale>
        <p:origin x="5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.png" /><Relationship Id="rId4" Type="http://schemas.openxmlformats.org/officeDocument/2006/relationships/image" Target="../media/image4.jpe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7.jpe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2923" y="-1699219"/>
            <a:ext cx="8096959" cy="379261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EMPLOYEE DATA ANAYSIS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7796" y="2912580"/>
            <a:ext cx="7455068" cy="440384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NAME:MOHANA PRIYA P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MUDHALVAN ID:9263836186074668BFA4718A3A76D048 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NUMBER:422200497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DEPARTMENT:B.COM(ISM)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VALLIAMMAL COLLEGE FOR WOMEN </a:t>
            </a:r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510BF-9AFB-AA6D-DB6D-1E899165F0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5198" y="709026"/>
            <a:ext cx="7403028" cy="6148973"/>
          </a:xfrm>
          <a:prstGeom prst="rect">
            <a:avLst/>
          </a:prstGeom>
        </p:spPr>
        <p:txBody>
          <a:bodyPr>
            <a:no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LEVEL :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High.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: 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ID.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Salary.</a:t>
            </a:r>
          </a:p>
          <a:p>
            <a:r>
              <a:rPr lang="en-IN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level.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sz="16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7468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EB7273-07A0-A550-CAC0-1CD1F73C88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00643" y="618517"/>
            <a:ext cx="7977584" cy="6410627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date.</a:t>
            </a:r>
            <a:endParaRPr lang="en-US" sz="24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 :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ID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Level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: </a:t>
            </a:r>
          </a:p>
          <a:p>
            <a:pPr marL="344170" indent="-337820"/>
            <a:r>
              <a:rPr lang="en-IN" sz="24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: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19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D86C-04E1-E47B-1383-2DEAD82E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62332"/>
            <a:ext cx="10540655" cy="2070520"/>
          </a:xfrm>
        </p:spPr>
        <p:txBody>
          <a:bodyPr anchor="ctr"/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6EED7-8373-4B52-A211-A30FB643C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148" y="2499163"/>
            <a:ext cx="6840510" cy="415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22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439-FF42-0CF7-65E4-20751AD4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1186"/>
            <a:ext cx="10002793" cy="1984951"/>
          </a:xfrm>
        </p:spPr>
        <p:txBody>
          <a:bodyPr anchor="ctr"/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17C6AF-9C01-0C85-3678-B77EF589A278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914400" y="2632075"/>
            <a:ext cx="10650538" cy="3159125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comparing the salary level of the employee  , the employee’s are getting their salary according to their  employee type and start date. </a:t>
            </a:r>
            <a:endParaRPr lang="en-US" sz="3600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A8CF-34DC-B5AB-29DC-9CC655AA0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964503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578" y="1302224"/>
            <a:ext cx="4294907" cy="4073627"/>
          </a:xfrm>
          <a:noFill/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7918C-FB30-9564-C893-F2090E01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44" y="1525308"/>
            <a:ext cx="6498725" cy="4073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936" y="408563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9C2AE6-9BE0-A252-FD83-533D5851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690" y="1982426"/>
            <a:ext cx="4146472" cy="4056526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455B2-F3E9-C216-F07E-DA7FAC0B1DE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MADE TO CHECK WHETHER THE SALARY OF EMPLOYEES WAS INCREASED OR IT DOESN’T HAVE ANY INCREMENT.THIS DATASET HAS MANY FEATURES AMONG THAT I HAVE TAKEN SALARY HAS MY FEATURE.</a:t>
            </a:r>
          </a:p>
        </p:txBody>
      </p: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FFB183E-0168-BCF7-C122-A90D597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8167E-C47E-FB5A-9C6E-29E71BEDEDCA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913774" y="2573277"/>
            <a:ext cx="5650816" cy="3331203"/>
          </a:xfrm>
          <a:prstGeom prst="roundRect">
            <a:avLst>
              <a:gd name="adj" fmla="val 50000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the salary of the employee by considering various factors of like Gender , Employee ID,  Start date , Employee type , Department , etc.. We use these in order to identify the trends , patterns of different categories of  employee Salary like very high , high , medium and low 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8649-EFE1-06D3-2D53-C412DA67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A9BF49A-C46E-1A04-ACBC-59878AC693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581" r="18581"/>
          <a:stretch/>
        </p:blipFill>
        <p:spPr>
          <a:xfrm>
            <a:off x="7310310" y="609600"/>
            <a:ext cx="4360044" cy="59305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A10A-5FAA-540D-A9CC-F6A3E354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8047E-FD9A-E353-5286-F1A3BB58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7" y="2632853"/>
            <a:ext cx="6327096" cy="42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5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B9FE-5C0C-8330-B405-14270007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14" y="443347"/>
            <a:ext cx="9489257" cy="1566051"/>
          </a:xfrm>
        </p:spPr>
        <p:txBody>
          <a:bodyPr>
            <a:no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61B30-6528-B7BA-1517-D08E6DA93847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574556" y="2322674"/>
            <a:ext cx="11187954" cy="420526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Blank values.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&amp; Filter – Filter – Remove Blank Values.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Salary 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749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08EE-1EA2-0F7C-58F1-472D49BB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21250"/>
            <a:ext cx="10173917" cy="1911603"/>
          </a:xfrm>
        </p:spPr>
        <p:txBody>
          <a:bodyPr anchor="ctr">
            <a:norm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ea typeface="Abadi" panose="02000000000000000000" pitchFamily="2" charset="0"/>
                <a:cs typeface="Times New Roman" panose="02020603050405020304" pitchFamily="18" charset="0"/>
              </a:rPr>
              <a:t>Dataset Description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4768A8-7677-4F46-1F4D-6BAC62079F61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914400" y="2632075"/>
            <a:ext cx="10172700" cy="3694155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–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Features 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Features.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– Numerical Values.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Text.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– Text.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– Numerical Values.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 – Numerical Values.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2792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B05E-B60D-15D3-6A1F-EFC83BE3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01209"/>
            <a:ext cx="10772943" cy="2131645"/>
          </a:xfrm>
        </p:spPr>
        <p:txBody>
          <a:bodyPr anchor="ctr"/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A85A21-B593-1590-F720-6866B5F1670A}"/>
              </a:ext>
            </a:extLst>
          </p:cNvPr>
          <p:cNvSpPr txBox="1">
            <a:spLocks noGrp="1"/>
          </p:cNvSpPr>
          <p:nvPr>
            <p:ph type="body" sz="half" idx="2"/>
          </p:nvPr>
        </p:nvSpPr>
        <p:spPr>
          <a:xfrm>
            <a:off x="914400" y="2632075"/>
            <a:ext cx="10772775" cy="4091454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3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IN" dirty="0" err="1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 net Dashboard.</a:t>
            </a:r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: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Features.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Features.</a:t>
            </a:r>
          </a:p>
          <a:p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: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 blank values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 – Remove Blank Values </a:t>
            </a:r>
          </a:p>
          <a:p>
            <a:endParaRPr lang="en-IN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5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E03586-8184-4C49-8FA3-B20AB4AE10E1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C18C37A7-4AB7-40E8-AFED-CECDD3C7E0E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6B5FC6BB-A55E-4545-8619-7F7F30CFA1F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Widescreen</PresentationFormat>
  <Paragraphs>17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EMPLOYEE DATA ANAYSIS USING EXCEL</vt:lpstr>
      <vt:lpstr>Project title </vt:lpstr>
      <vt:lpstr>AGENDA</vt:lpstr>
      <vt:lpstr>PROBLEM STATEMENT </vt:lpstr>
      <vt:lpstr>Project overview </vt:lpstr>
      <vt:lpstr>End users </vt:lpstr>
      <vt:lpstr>Our solution and proposition </vt:lpstr>
      <vt:lpstr>Dataset Description </vt:lpstr>
      <vt:lpstr>Modelling </vt:lpstr>
      <vt:lpstr>SALARY LEVEL : Very High. High. Medium. Low. PIVOT TABLE :  Employee ID. Name. Gender. Salary. Salary level. </vt:lpstr>
      <vt:lpstr>Start date. Employee Type. CHART : Employee ID :  Name :  Gender :  Salary :  Salary Level :  Start Date :  Employee Type :  Data Visualization :  </vt:lpstr>
      <vt:lpstr>Result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ANAYSIS USING EXCEL</dc:title>
  <dc:creator>Mohana priya .p</dc:creator>
  <cp:lastModifiedBy>Mohana priya .p</cp:lastModifiedBy>
  <cp:revision>13</cp:revision>
  <dcterms:created xsi:type="dcterms:W3CDTF">2024-08-27T03:25:57Z</dcterms:created>
  <dcterms:modified xsi:type="dcterms:W3CDTF">2024-08-28T04:23:42Z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