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485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5844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30691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7901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29374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41382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3892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063448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7C24622-C01A-498B-86C9-A8DE16190C93}" type="datetimeFigureOut">
              <a:rPr lang="en-IN" smtClean="0"/>
              <a:t>10-09-2023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42308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889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24622-C01A-498B-86C9-A8DE16190C93}"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98682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2990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24622-C01A-498B-86C9-A8DE16190C93}"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9388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24622-C01A-498B-86C9-A8DE16190C93}"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26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7C24622-C01A-498B-86C9-A8DE16190C93}"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631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8234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874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C24622-C01A-498B-86C9-A8DE16190C93}" type="datetimeFigureOut">
              <a:rPr lang="en-IN" smtClean="0"/>
              <a:t>10-09-2023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292905780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35EB-FA25-7CD8-0AAE-6B690BD38A7D}"/>
              </a:ext>
            </a:extLst>
          </p:cNvPr>
          <p:cNvSpPr>
            <a:spLocks noGrp="1"/>
          </p:cNvSpPr>
          <p:nvPr>
            <p:ph type="ctrTitle"/>
          </p:nvPr>
        </p:nvSpPr>
        <p:spPr/>
        <p:txBody>
          <a:bodyPr/>
          <a:lstStyle/>
          <a:p>
            <a:r>
              <a:rPr lang="en-US" dirty="0"/>
              <a:t>Google AppStore Data Analysis</a:t>
            </a:r>
            <a:endParaRPr lang="en-IN" dirty="0"/>
          </a:p>
        </p:txBody>
      </p:sp>
    </p:spTree>
    <p:extLst>
      <p:ext uri="{BB962C8B-B14F-4D97-AF65-F5344CB8AC3E}">
        <p14:creationId xmlns:p14="http://schemas.microsoft.com/office/powerpoint/2010/main" val="370912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F3E-4162-FF00-B294-396A761AB64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F30C946-F4D6-BF93-32CC-B268360EFFE9}"/>
              </a:ext>
            </a:extLst>
          </p:cNvPr>
          <p:cNvSpPr>
            <a:spLocks noGrp="1"/>
          </p:cNvSpPr>
          <p:nvPr>
            <p:ph idx="1"/>
          </p:nvPr>
        </p:nvSpPr>
        <p:spPr/>
        <p:txBody>
          <a:bodyPr>
            <a:normAutofit/>
          </a:bodyPr>
          <a:lstStyle/>
          <a:p>
            <a:pPr marL="0" indent="0">
              <a:buNone/>
            </a:pPr>
            <a:r>
              <a:rPr lang="en-US" dirty="0">
                <a:solidFill>
                  <a:srgbClr val="D1D5DB"/>
                </a:solidFill>
              </a:rPr>
              <a:t>A</a:t>
            </a:r>
            <a:r>
              <a:rPr lang="en-US" b="0" i="0" dirty="0">
                <a:solidFill>
                  <a:srgbClr val="D1D5DB"/>
                </a:solidFill>
                <a:effectLst/>
              </a:rPr>
              <a:t>nalysis of Google App Store data has revealed valuable insights into user behavior and app </a:t>
            </a:r>
            <a:r>
              <a:rPr lang="en-US" b="0" i="0" dirty="0" err="1">
                <a:solidFill>
                  <a:srgbClr val="D1D5DB"/>
                </a:solidFill>
                <a:effectLst/>
              </a:rPr>
              <a:t>performance.We</a:t>
            </a:r>
            <a:r>
              <a:rPr lang="en-US" b="0" i="0" dirty="0">
                <a:solidFill>
                  <a:srgbClr val="D1D5DB"/>
                </a:solidFill>
                <a:effectLst/>
              </a:rPr>
              <a:t> </a:t>
            </a:r>
            <a:r>
              <a:rPr lang="en-US" b="0" i="0" dirty="0" err="1">
                <a:solidFill>
                  <a:srgbClr val="D1D5DB"/>
                </a:solidFill>
                <a:effectLst/>
              </a:rPr>
              <a:t>analysed</a:t>
            </a:r>
            <a:r>
              <a:rPr lang="en-US" b="0" i="0" dirty="0">
                <a:solidFill>
                  <a:srgbClr val="D1D5DB"/>
                </a:solidFill>
                <a:effectLst/>
              </a:rPr>
              <a:t> the top categories Installs and Sizes, Combination between Category and Average Price, Average Reviews, Average Rating, Installs vs Size and Apps, either the app is paid or free etc..</a:t>
            </a:r>
          </a:p>
          <a:p>
            <a:pPr marL="0" indent="0">
              <a:buNone/>
            </a:pPr>
            <a:r>
              <a:rPr lang="en-US" b="0" i="0" dirty="0">
                <a:solidFill>
                  <a:srgbClr val="D1D5DB"/>
                </a:solidFill>
                <a:effectLst/>
              </a:rPr>
              <a:t>Overall, this analysis provides a foundation for data-driven decisions to improve app success in a competitive marketplace and </a:t>
            </a:r>
            <a:r>
              <a:rPr lang="en-US" b="0" i="0" dirty="0" err="1">
                <a:solidFill>
                  <a:srgbClr val="D1D5DB"/>
                </a:solidFill>
                <a:effectLst/>
              </a:rPr>
              <a:t>analyse</a:t>
            </a:r>
            <a:r>
              <a:rPr lang="en-US" b="0" i="0" dirty="0">
                <a:solidFill>
                  <a:srgbClr val="D1D5DB"/>
                </a:solidFill>
                <a:effectLst/>
              </a:rPr>
              <a:t> Appstore data</a:t>
            </a:r>
          </a:p>
          <a:p>
            <a:pPr marL="0" indent="0">
              <a:buNone/>
            </a:pPr>
            <a:endParaRPr lang="en-IN" dirty="0"/>
          </a:p>
        </p:txBody>
      </p:sp>
    </p:spTree>
    <p:extLst>
      <p:ext uri="{BB962C8B-B14F-4D97-AF65-F5344CB8AC3E}">
        <p14:creationId xmlns:p14="http://schemas.microsoft.com/office/powerpoint/2010/main" val="14827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E6B68F-B3D0-A1F0-7B71-48871D092AD1}"/>
              </a:ext>
            </a:extLst>
          </p:cNvPr>
          <p:cNvSpPr>
            <a:spLocks noGrp="1"/>
          </p:cNvSpPr>
          <p:nvPr>
            <p:ph idx="4294967295"/>
          </p:nvPr>
        </p:nvSpPr>
        <p:spPr>
          <a:xfrm>
            <a:off x="719091" y="790114"/>
            <a:ext cx="11088209" cy="4767308"/>
          </a:xfrm>
        </p:spPr>
        <p:txBody>
          <a:bodyPr>
            <a:normAutofit/>
          </a:bodyPr>
          <a:lstStyle/>
          <a:p>
            <a:pPr marL="0" indent="0">
              <a:buNone/>
            </a:pPr>
            <a:r>
              <a:rPr lang="en-US" sz="8000" dirty="0"/>
              <a:t>         </a:t>
            </a:r>
          </a:p>
          <a:p>
            <a:pPr marL="0" indent="0">
              <a:buNone/>
            </a:pPr>
            <a:r>
              <a:rPr lang="en-US" sz="8000" dirty="0"/>
              <a:t>        THANK YOU</a:t>
            </a:r>
            <a:endParaRPr lang="en-IN" sz="8000" dirty="0"/>
          </a:p>
        </p:txBody>
      </p:sp>
    </p:spTree>
    <p:extLst>
      <p:ext uri="{BB962C8B-B14F-4D97-AF65-F5344CB8AC3E}">
        <p14:creationId xmlns:p14="http://schemas.microsoft.com/office/powerpoint/2010/main" val="552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68C-B1A0-0BAA-34FA-848BF8EE65B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161988D-5D9E-8072-E95B-14D4502C45F3}"/>
              </a:ext>
            </a:extLst>
          </p:cNvPr>
          <p:cNvSpPr>
            <a:spLocks noGrp="1"/>
          </p:cNvSpPr>
          <p:nvPr>
            <p:ph idx="1"/>
          </p:nvPr>
        </p:nvSpPr>
        <p:spPr/>
        <p:txBody>
          <a:bodyPr/>
          <a:lstStyle/>
          <a:p>
            <a:pPr marL="0" indent="0">
              <a:buNone/>
            </a:pPr>
            <a:r>
              <a:rPr lang="en-US" dirty="0"/>
              <a:t>Conduct a comprehensive analysis of Google App Store data to uncover trends in user preferences, popular app categories, and user ratings. Explore the correlation between app features and download rates, while identifying opportunities for app optimization and user engagement strategies. The goal is to provide actionable insights for developers to enhance app performance and user satisfaction in a highly competitive marketplace.</a:t>
            </a:r>
            <a:endParaRPr lang="en-IN" dirty="0"/>
          </a:p>
        </p:txBody>
      </p:sp>
    </p:spTree>
    <p:extLst>
      <p:ext uri="{BB962C8B-B14F-4D97-AF65-F5344CB8AC3E}">
        <p14:creationId xmlns:p14="http://schemas.microsoft.com/office/powerpoint/2010/main" val="101215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28E-C123-DEC8-68B8-68F90170180D}"/>
              </a:ext>
            </a:extLst>
          </p:cNvPr>
          <p:cNvSpPr>
            <a:spLocks noGrp="1"/>
          </p:cNvSpPr>
          <p:nvPr>
            <p:ph type="title"/>
          </p:nvPr>
        </p:nvSpPr>
        <p:spPr/>
        <p:txBody>
          <a:bodyPr/>
          <a:lstStyle/>
          <a:p>
            <a:r>
              <a:rPr lang="en-US" dirty="0" err="1"/>
              <a:t>Absrtact</a:t>
            </a:r>
            <a:r>
              <a:rPr lang="en-US" dirty="0"/>
              <a:t>:</a:t>
            </a:r>
            <a:endParaRPr lang="en-IN" dirty="0"/>
          </a:p>
        </p:txBody>
      </p:sp>
      <p:sp>
        <p:nvSpPr>
          <p:cNvPr id="3" name="Content Placeholder 2">
            <a:extLst>
              <a:ext uri="{FF2B5EF4-FFF2-40B4-BE49-F238E27FC236}">
                <a16:creationId xmlns:a16="http://schemas.microsoft.com/office/drawing/2014/main" id="{BE98AA0D-942D-A0EA-E3C1-712AE3CF19FD}"/>
              </a:ext>
            </a:extLst>
          </p:cNvPr>
          <p:cNvSpPr>
            <a:spLocks noGrp="1"/>
          </p:cNvSpPr>
          <p:nvPr>
            <p:ph idx="1"/>
          </p:nvPr>
        </p:nvSpPr>
        <p:spPr>
          <a:xfrm>
            <a:off x="680321" y="2503503"/>
            <a:ext cx="9613861" cy="3432686"/>
          </a:xfrm>
        </p:spPr>
        <p:txBody>
          <a:bodyPr/>
          <a:lstStyle/>
          <a:p>
            <a:pPr marL="0" indent="0">
              <a:buNone/>
            </a:pPr>
            <a:endParaRPr lang="en-US" sz="1800" b="0" i="0" u="none" strike="noStrike" dirty="0">
              <a:solidFill>
                <a:srgbClr val="FFFFFF"/>
              </a:solidFill>
              <a:effectLst/>
              <a:latin typeface="Times New Roman" panose="02020603050405020304" pitchFamily="18" charset="0"/>
            </a:endParaRPr>
          </a:p>
          <a:p>
            <a:pPr marL="0" indent="0">
              <a:buNone/>
            </a:pPr>
            <a:r>
              <a:rPr lang="en-US" sz="1800" b="0" i="0" u="none" strike="noStrike" dirty="0">
                <a:solidFill>
                  <a:srgbClr val="FFFFFF"/>
                </a:solidFill>
                <a:effectLst/>
                <a:latin typeface="Times New Roman" panose="02020603050405020304" pitchFamily="18" charset="0"/>
              </a:rPr>
              <a:t>This project involves analyzing Google app Store data. Google Play is a digital distribution service operated and developed by Google Inc. It serves as the official app store for the Android operating system, allowing users to browse and download applications developed with the Android SDK and published through Google. Google Play also serves as a digital media store, offering music, books, movies, and television programs.</a:t>
            </a:r>
            <a:endParaRPr lang="en-IN" dirty="0"/>
          </a:p>
        </p:txBody>
      </p:sp>
    </p:spTree>
    <p:extLst>
      <p:ext uri="{BB962C8B-B14F-4D97-AF65-F5344CB8AC3E}">
        <p14:creationId xmlns:p14="http://schemas.microsoft.com/office/powerpoint/2010/main" val="21352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C933-F1C3-5E3D-F254-2D8C81BAAAE1}"/>
              </a:ext>
            </a:extLst>
          </p:cNvPr>
          <p:cNvSpPr>
            <a:spLocks noGrp="1"/>
          </p:cNvSpPr>
          <p:nvPr>
            <p:ph type="title"/>
          </p:nvPr>
        </p:nvSpPr>
        <p:spPr/>
        <p:txBody>
          <a:bodyPr/>
          <a:lstStyle/>
          <a:p>
            <a:r>
              <a:rPr lang="en-US" dirty="0"/>
              <a:t>Data Set And Implementation</a:t>
            </a:r>
            <a:endParaRPr lang="en-IN" dirty="0"/>
          </a:p>
        </p:txBody>
      </p:sp>
      <p:sp>
        <p:nvSpPr>
          <p:cNvPr id="3" name="Content Placeholder 2">
            <a:extLst>
              <a:ext uri="{FF2B5EF4-FFF2-40B4-BE49-F238E27FC236}">
                <a16:creationId xmlns:a16="http://schemas.microsoft.com/office/drawing/2014/main" id="{0C2CB52E-CFF1-4C74-4E77-B2CAECBEE545}"/>
              </a:ext>
            </a:extLst>
          </p:cNvPr>
          <p:cNvSpPr>
            <a:spLocks noGrp="1"/>
          </p:cNvSpPr>
          <p:nvPr>
            <p:ph idx="1"/>
          </p:nvPr>
        </p:nvSpPr>
        <p:spPr>
          <a:xfrm>
            <a:off x="680321" y="2459115"/>
            <a:ext cx="9613861" cy="3477074"/>
          </a:xfrm>
        </p:spPr>
        <p:txBody>
          <a:bodyPr>
            <a:normAutofit fontScale="92500" lnSpcReduction="10000"/>
          </a:bodyPr>
          <a:lstStyle/>
          <a:p>
            <a:pPr rtl="0">
              <a:spcBef>
                <a:spcPts val="0"/>
              </a:spcBef>
              <a:spcAft>
                <a:spcPts val="0"/>
              </a:spcAft>
            </a:pPr>
            <a:r>
              <a:rPr lang="en-US" sz="1800" b="0" i="0" u="none" strike="noStrike" dirty="0">
                <a:solidFill>
                  <a:srgbClr val="FFFFFF"/>
                </a:solidFill>
                <a:effectLst/>
                <a:latin typeface="Roboto" panose="02000000000000000000" pitchFamily="2" charset="0"/>
              </a:rPr>
              <a:t>Name                : Name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Category           : Category of the app belong to</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Rating               : Rating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Reviews           : No. of reviews.</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Size                  : Size of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Installs            : </a:t>
            </a:r>
            <a:r>
              <a:rPr lang="en-US" sz="1800" b="0" i="0" u="none" strike="noStrike" dirty="0" err="1">
                <a:solidFill>
                  <a:srgbClr val="FFFFFF"/>
                </a:solidFill>
                <a:effectLst/>
                <a:latin typeface="Roboto" panose="02000000000000000000" pitchFamily="2" charset="0"/>
              </a:rPr>
              <a:t>no.of</a:t>
            </a:r>
            <a:r>
              <a:rPr lang="en-US" sz="1800" b="0" i="0" u="none" strike="noStrike" dirty="0">
                <a:solidFill>
                  <a:srgbClr val="FFFFFF"/>
                </a:solidFill>
                <a:effectLst/>
                <a:latin typeface="Roboto" panose="02000000000000000000" pitchFamily="2" charset="0"/>
              </a:rPr>
              <a:t> installations for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Type                : Type of App (Paid/ Free)</a:t>
            </a:r>
          </a:p>
          <a:p>
            <a:pPr marL="0" indent="0">
              <a:buNone/>
            </a:pPr>
            <a:br>
              <a:rPr lang="en-US" dirty="0"/>
            </a:br>
            <a:br>
              <a:rPr lang="en-US" dirty="0"/>
            </a:br>
            <a:endParaRPr lang="en-IN" dirty="0"/>
          </a:p>
        </p:txBody>
      </p:sp>
    </p:spTree>
    <p:extLst>
      <p:ext uri="{BB962C8B-B14F-4D97-AF65-F5344CB8AC3E}">
        <p14:creationId xmlns:p14="http://schemas.microsoft.com/office/powerpoint/2010/main" val="40682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17594-8661-39F6-982E-6FF4B681D313}"/>
              </a:ext>
            </a:extLst>
          </p:cNvPr>
          <p:cNvSpPr>
            <a:spLocks noGrp="1"/>
          </p:cNvSpPr>
          <p:nvPr>
            <p:ph idx="4294967295"/>
          </p:nvPr>
        </p:nvSpPr>
        <p:spPr>
          <a:xfrm>
            <a:off x="763479" y="994301"/>
            <a:ext cx="9613900" cy="3636346"/>
          </a:xfrm>
        </p:spPr>
        <p:txBody>
          <a:bodyPr/>
          <a:lstStyle/>
          <a:p>
            <a:pPr rtl="0">
              <a:spcBef>
                <a:spcPts val="1200"/>
              </a:spcBef>
              <a:spcAft>
                <a:spcPts val="0"/>
              </a:spcAft>
            </a:pPr>
            <a:r>
              <a:rPr lang="en-US" sz="1800" b="0" i="0" u="none" strike="noStrike" dirty="0">
                <a:solidFill>
                  <a:srgbClr val="FFFFFF"/>
                </a:solidFill>
                <a:effectLst/>
                <a:latin typeface="Roboto" panose="02000000000000000000" pitchFamily="2" charset="0"/>
              </a:rPr>
              <a:t>Price                                             : Price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Last Updated                              : Last updated Date</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Current Version                          : Current version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Minimum Android version       : Minimum Android version of the App.</a:t>
            </a:r>
            <a:endParaRPr lang="en-US" b="0" dirty="0">
              <a:effectLst/>
            </a:endParaRPr>
          </a:p>
          <a:p>
            <a:pPr rtl="0">
              <a:spcBef>
                <a:spcPts val="1200"/>
              </a:spcBef>
              <a:spcAft>
                <a:spcPts val="1200"/>
              </a:spcAft>
            </a:pPr>
            <a:r>
              <a:rPr lang="en-US" sz="1800" b="0" i="0" u="none" strike="noStrike" dirty="0">
                <a:solidFill>
                  <a:srgbClr val="FFFFFF"/>
                </a:solidFill>
                <a:effectLst/>
                <a:latin typeface="Roboto" panose="02000000000000000000" pitchFamily="2" charset="0"/>
              </a:rPr>
              <a:t>Genres                                        : Genre of the App belong to.</a:t>
            </a:r>
            <a:endParaRPr lang="en-US" b="0" dirty="0">
              <a:effectLst/>
            </a:endParaRPr>
          </a:p>
        </p:txBody>
      </p:sp>
    </p:spTree>
    <p:extLst>
      <p:ext uri="{BB962C8B-B14F-4D97-AF65-F5344CB8AC3E}">
        <p14:creationId xmlns:p14="http://schemas.microsoft.com/office/powerpoint/2010/main" val="29123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381-6077-99D8-2651-A85210D215E2}"/>
              </a:ext>
            </a:extLst>
          </p:cNvPr>
          <p:cNvSpPr>
            <a:spLocks noGrp="1"/>
          </p:cNvSpPr>
          <p:nvPr>
            <p:ph type="title"/>
          </p:nvPr>
        </p:nvSpPr>
        <p:spPr/>
        <p:txBody>
          <a:bodyPr/>
          <a:lstStyle/>
          <a:p>
            <a:r>
              <a:rPr lang="en-US" dirty="0"/>
              <a:t>Tools And Languages</a:t>
            </a:r>
            <a:endParaRPr lang="en-IN" dirty="0"/>
          </a:p>
        </p:txBody>
      </p:sp>
      <p:sp>
        <p:nvSpPr>
          <p:cNvPr id="3" name="Content Placeholder 2">
            <a:extLst>
              <a:ext uri="{FF2B5EF4-FFF2-40B4-BE49-F238E27FC236}">
                <a16:creationId xmlns:a16="http://schemas.microsoft.com/office/drawing/2014/main" id="{9B9CC027-D5DB-8108-3B2B-2FCD6DE80A2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p:txBody>
      </p:sp>
    </p:spTree>
    <p:extLst>
      <p:ext uri="{BB962C8B-B14F-4D97-AF65-F5344CB8AC3E}">
        <p14:creationId xmlns:p14="http://schemas.microsoft.com/office/powerpoint/2010/main" val="71513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C699-01FB-5AC7-089F-79F1449010A8}"/>
              </a:ext>
            </a:extLst>
          </p:cNvPr>
          <p:cNvSpPr>
            <a:spLocks noGrp="1"/>
          </p:cNvSpPr>
          <p:nvPr>
            <p:ph type="title"/>
          </p:nvPr>
        </p:nvSpPr>
        <p:spPr/>
        <p:txBody>
          <a:bodyPr/>
          <a:lstStyle/>
          <a:p>
            <a:r>
              <a:rPr lang="en-US" dirty="0"/>
              <a:t>Dashboard:</a:t>
            </a:r>
            <a:endParaRPr lang="en-IN" dirty="0"/>
          </a:p>
        </p:txBody>
      </p:sp>
      <p:pic>
        <p:nvPicPr>
          <p:cNvPr id="13" name="Content Placeholder 12">
            <a:extLst>
              <a:ext uri="{FF2B5EF4-FFF2-40B4-BE49-F238E27FC236}">
                <a16:creationId xmlns:a16="http://schemas.microsoft.com/office/drawing/2014/main" id="{A23F6EFE-378D-F3E0-DBBD-7EA44F663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80" y="2053994"/>
            <a:ext cx="10724225" cy="4542116"/>
          </a:xfrm>
        </p:spPr>
      </p:pic>
    </p:spTree>
    <p:extLst>
      <p:ext uri="{BB962C8B-B14F-4D97-AF65-F5344CB8AC3E}">
        <p14:creationId xmlns:p14="http://schemas.microsoft.com/office/powerpoint/2010/main" val="277583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147502-7B01-AB63-64D8-34210B04627D}"/>
              </a:ext>
            </a:extLst>
          </p:cNvPr>
          <p:cNvPicPr>
            <a:picLocks noChangeAspect="1"/>
          </p:cNvPicPr>
          <p:nvPr/>
        </p:nvPicPr>
        <p:blipFill>
          <a:blip r:embed="rId2"/>
          <a:stretch>
            <a:fillRect/>
          </a:stretch>
        </p:blipFill>
        <p:spPr>
          <a:xfrm>
            <a:off x="313456" y="201787"/>
            <a:ext cx="10020151" cy="6454426"/>
          </a:xfrm>
          <a:prstGeom prst="rect">
            <a:avLst/>
          </a:prstGeom>
        </p:spPr>
      </p:pic>
    </p:spTree>
    <p:extLst>
      <p:ext uri="{BB962C8B-B14F-4D97-AF65-F5344CB8AC3E}">
        <p14:creationId xmlns:p14="http://schemas.microsoft.com/office/powerpoint/2010/main" val="198569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D89B-73D4-81D9-DA08-F03A657E7921}"/>
              </a:ext>
            </a:extLst>
          </p:cNvPr>
          <p:cNvSpPr>
            <a:spLocks noGrp="1"/>
          </p:cNvSpPr>
          <p:nvPr>
            <p:ph type="title"/>
          </p:nvPr>
        </p:nvSpPr>
        <p:spPr/>
        <p:txBody>
          <a:bodyPr>
            <a:normAutofit/>
          </a:bodyPr>
          <a:lstStyle/>
          <a:p>
            <a:pPr rtl="0">
              <a:spcBef>
                <a:spcPts val="0"/>
              </a:spcBef>
              <a:spcAft>
                <a:spcPts val="0"/>
              </a:spcAft>
            </a:pPr>
            <a:r>
              <a:rPr lang="en-US" sz="1800" b="0" i="0" u="none" strike="noStrike" dirty="0">
                <a:solidFill>
                  <a:srgbClr val="FFFFFF"/>
                </a:solidFill>
                <a:effectLst/>
                <a:latin typeface="Roboto Slab" pitchFamily="2" charset="0"/>
              </a:rPr>
              <a:t>Link for Implementation And Dataset:</a:t>
            </a:r>
            <a:endParaRPr lang="en-IN" dirty="0"/>
          </a:p>
        </p:txBody>
      </p:sp>
      <p:sp>
        <p:nvSpPr>
          <p:cNvPr id="3" name="Content Placeholder 2">
            <a:extLst>
              <a:ext uri="{FF2B5EF4-FFF2-40B4-BE49-F238E27FC236}">
                <a16:creationId xmlns:a16="http://schemas.microsoft.com/office/drawing/2014/main" id="{6B16BCC9-1F46-B2B5-B35E-EC1DD6A2A2A1}"/>
              </a:ext>
            </a:extLst>
          </p:cNvPr>
          <p:cNvSpPr>
            <a:spLocks noGrp="1"/>
          </p:cNvSpPr>
          <p:nvPr>
            <p:ph idx="1"/>
          </p:nvPr>
        </p:nvSpPr>
        <p:spPr/>
        <p:txBody>
          <a:bodyPr>
            <a:normAutofit/>
          </a:bodyPr>
          <a:lstStyle/>
          <a:p>
            <a:pPr marL="0" indent="0" rtl="0">
              <a:spcBef>
                <a:spcPts val="0"/>
              </a:spcBef>
              <a:spcAft>
                <a:spcPts val="0"/>
              </a:spcAft>
              <a:buNone/>
            </a:pPr>
            <a:endParaRPr lang="en-US" b="0" dirty="0">
              <a:effectLst/>
            </a:endParaRPr>
          </a:p>
          <a:p>
            <a:r>
              <a:rPr lang="en-US" dirty="0"/>
              <a:t>Notebook Implementation:</a:t>
            </a:r>
          </a:p>
          <a:p>
            <a:pPr marL="0" indent="0">
              <a:buNone/>
            </a:pPr>
            <a:r>
              <a:rPr lang="en-US" dirty="0"/>
              <a:t>                   Notebook</a:t>
            </a:r>
          </a:p>
          <a:p>
            <a:r>
              <a:rPr lang="en-US" dirty="0"/>
              <a:t>Tableau Dashboard:  </a:t>
            </a:r>
          </a:p>
          <a:p>
            <a:pPr marL="0" indent="0">
              <a:buNone/>
            </a:pPr>
            <a:r>
              <a:rPr lang="en-US" dirty="0"/>
              <a:t>                  Dashboard</a:t>
            </a:r>
            <a:br>
              <a:rPr lang="en-US" dirty="0"/>
            </a:br>
            <a:endParaRPr lang="en-IN" dirty="0"/>
          </a:p>
        </p:txBody>
      </p:sp>
    </p:spTree>
    <p:extLst>
      <p:ext uri="{BB962C8B-B14F-4D97-AF65-F5344CB8AC3E}">
        <p14:creationId xmlns:p14="http://schemas.microsoft.com/office/powerpoint/2010/main" val="37255209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88</TotalTime>
  <Words>367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vt:lpstr>
      <vt:lpstr>Roboto Slab</vt:lpstr>
      <vt:lpstr>Times New Roman</vt:lpstr>
      <vt:lpstr>Trebuchet MS</vt:lpstr>
      <vt:lpstr>Berlin</vt:lpstr>
      <vt:lpstr>Google AppStore Data Analysis</vt:lpstr>
      <vt:lpstr>Problem Statement:</vt:lpstr>
      <vt:lpstr>Absrtact:</vt:lpstr>
      <vt:lpstr>Data Set And Implementation</vt:lpstr>
      <vt:lpstr>PowerPoint Presentation</vt:lpstr>
      <vt:lpstr>Tools And Languages</vt:lpstr>
      <vt:lpstr>Dashboard:</vt:lpstr>
      <vt:lpstr>PowerPoint Presentation</vt:lpstr>
      <vt:lpstr>Link for Implementation And Dataset: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 Data Analysis</dc:title>
  <dc:creator>Ch Santhosh</dc:creator>
  <cp:lastModifiedBy>MOHAN SREENATH</cp:lastModifiedBy>
  <cp:revision>5</cp:revision>
  <dcterms:created xsi:type="dcterms:W3CDTF">2023-08-13T16:57:44Z</dcterms:created>
  <dcterms:modified xsi:type="dcterms:W3CDTF">2023-09-10T11:09:10Z</dcterms:modified>
</cp:coreProperties>
</file>