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309444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38496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53845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23515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A2A49-38FA-48D0-AC79-8487C8003014}" type="datetimeFigureOut">
              <a:rPr lang="en-GB" smtClean="0"/>
              <a:t>18/06/2022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13940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A6A2A49-38FA-48D0-AC79-8487C8003014}" type="datetimeFigureOut">
              <a:rPr lang="en-GB" smtClean="0"/>
              <a:t>18/06/2022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03310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A6A2A49-38FA-48D0-AC79-8487C8003014}" type="datetimeFigureOut">
              <a:rPr lang="en-GB" smtClean="0"/>
              <a:t>18/06/2022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82684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A6A2A49-38FA-48D0-AC79-8487C8003014}" type="datetimeFigureOut">
              <a:rPr lang="en-GB" smtClean="0"/>
              <a:t>18/06/2022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40013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A2A49-38FA-48D0-AC79-8487C8003014}" type="datetimeFigureOut">
              <a:rPr lang="en-GB" smtClean="0"/>
              <a:t>18/06/2022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0332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11389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18/06/2022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00983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A2A49-38FA-48D0-AC79-8487C8003014}" type="datetimeFigureOut">
              <a:rPr lang="en-GB" smtClean="0"/>
              <a:t>18/06/2022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A7436-4E38-4979-988F-F38EE53F5FAA}" type="slidenum">
              <a:rPr lang="en-GB" smtClean="0"/>
              <a:t>‹#›</a:t>
            </a:fld>
            <a:endParaRPr lang="en-GB"/>
          </a:p>
        </p:txBody>
      </p:sp>
    </p:spTree>
    <p:extLst>
      <p:ext uri="{BB962C8B-B14F-4D97-AF65-F5344CB8AC3E}">
        <p14:creationId xmlns:p14="http://schemas.microsoft.com/office/powerpoint/2010/main" val="239100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94277"/>
            <a:ext cx="12019280" cy="982683"/>
          </a:xfrm>
          <a:ln>
            <a:solidFill>
              <a:schemeClr val="accent1"/>
            </a:solidFill>
          </a:ln>
        </p:spPr>
        <p:txBody>
          <a:bodyPr>
            <a:normAutofit/>
          </a:bodyPr>
          <a:lstStyle/>
          <a:p>
            <a:r>
              <a:rPr lang="en-US" sz="2000" dirty="0" smtClean="0">
                <a:latin typeface="Arial" panose="020B0604020202020204" pitchFamily="34" charset="0"/>
                <a:cs typeface="Arial" panose="020B0604020202020204" pitchFamily="34" charset="0"/>
              </a:rPr>
              <a:t> Amazon Reviews Prediction</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y: Mohanad Mohamed						Supervisor: Dr. </a:t>
            </a:r>
            <a:r>
              <a:rPr lang="en-US" sz="2000" dirty="0" err="1" smtClean="0">
                <a:latin typeface="Arial" panose="020B0604020202020204" pitchFamily="34" charset="0"/>
                <a:cs typeface="Arial" panose="020B0604020202020204" pitchFamily="34" charset="0"/>
              </a:rPr>
              <a:t>Nermine</a:t>
            </a:r>
            <a:r>
              <a:rPr lang="en-US" sz="2000" dirty="0" smtClean="0">
                <a:latin typeface="Arial" panose="020B0604020202020204" pitchFamily="34" charset="0"/>
                <a:cs typeface="Arial" panose="020B0604020202020204" pitchFamily="34" charset="0"/>
              </a:rPr>
              <a:t> Othman</a:t>
            </a:r>
            <a:endParaRPr lang="en-GB" sz="2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1600" y="1076961"/>
            <a:ext cx="3423920" cy="5501638"/>
          </a:xfrm>
          <a:ln>
            <a:solidFill>
              <a:schemeClr val="accent1"/>
            </a:solidFill>
          </a:ln>
        </p:spPr>
        <p:txBody>
          <a:bodyPr>
            <a:normAutofit/>
          </a:bodyPr>
          <a:lstStyle/>
          <a:p>
            <a:r>
              <a:rPr lang="en-US" dirty="0" smtClean="0"/>
              <a:t>Problem</a:t>
            </a:r>
          </a:p>
          <a:p>
            <a:pPr algn="just"/>
            <a:r>
              <a:rPr lang="en-US" sz="2000" dirty="0" smtClean="0"/>
              <a:t>Users who are using online shopping such as Amazon are distracted when reading other customers reviews on the product that they are willing to buy. Also Amazon employee's want to know from users reviews if the product is good or not to take decision whether remove or keep displaying the product.</a:t>
            </a:r>
            <a:endParaRPr lang="en-GB" sz="2000" dirty="0"/>
          </a:p>
        </p:txBody>
      </p:sp>
      <p:sp>
        <p:nvSpPr>
          <p:cNvPr id="5" name="Subtitle 2"/>
          <p:cNvSpPr txBox="1">
            <a:spLocks/>
          </p:cNvSpPr>
          <p:nvPr/>
        </p:nvSpPr>
        <p:spPr>
          <a:xfrm>
            <a:off x="3525520" y="1076960"/>
            <a:ext cx="5212080" cy="5501640"/>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System Design/ Interface  </a:t>
            </a:r>
            <a:endParaRPr lang="en-GB" dirty="0"/>
          </a:p>
        </p:txBody>
      </p:sp>
      <p:sp>
        <p:nvSpPr>
          <p:cNvPr id="6" name="Subtitle 2"/>
          <p:cNvSpPr txBox="1">
            <a:spLocks/>
          </p:cNvSpPr>
          <p:nvPr/>
        </p:nvSpPr>
        <p:spPr>
          <a:xfrm>
            <a:off x="8737600" y="1076960"/>
            <a:ext cx="3383280" cy="3393440"/>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Results </a:t>
            </a:r>
          </a:p>
          <a:p>
            <a:pPr algn="just"/>
            <a:r>
              <a:rPr lang="en-US" sz="1800" dirty="0" smtClean="0"/>
              <a:t>“</a:t>
            </a:r>
            <a:r>
              <a:rPr lang="en-GB" sz="1800" kern="1100" dirty="0">
                <a:latin typeface="Times" panose="02020603050405020304" pitchFamily="18" charset="0"/>
                <a:ea typeface="Times New Roman" panose="02020603050405020304" pitchFamily="18" charset="0"/>
                <a:cs typeface="Times New Roman" panose="02020603050405020304" pitchFamily="18" charset="0"/>
              </a:rPr>
              <a:t>A Review of Stock Market Prediction with Artificial Neural Network (ANN</a:t>
            </a:r>
            <a:r>
              <a:rPr lang="en-GB" sz="1800" kern="1100" dirty="0" smtClean="0">
                <a:latin typeface="Times" panose="02020603050405020304" pitchFamily="18" charset="0"/>
                <a:ea typeface="Times New Roman" panose="02020603050405020304" pitchFamily="18" charset="0"/>
                <a:cs typeface="Times New Roman" panose="02020603050405020304" pitchFamily="18" charset="0"/>
              </a:rPr>
              <a:t>)” </a:t>
            </a:r>
            <a:r>
              <a:rPr lang="en-US" sz="1800" dirty="0" smtClean="0"/>
              <a:t>is a paper released this year using ANN, scoring the accuracy of 96.7%. Regarding My Review Prediction using ANN model, the  accuracy was 98.59% </a:t>
            </a:r>
          </a:p>
          <a:p>
            <a:pPr algn="l"/>
            <a:r>
              <a:rPr lang="en-US" sz="1800" dirty="0" smtClean="0"/>
              <a:t> </a:t>
            </a:r>
            <a:endParaRPr lang="en-GB" sz="1800" dirty="0"/>
          </a:p>
        </p:txBody>
      </p:sp>
      <p:sp>
        <p:nvSpPr>
          <p:cNvPr id="7" name="Subtitle 2"/>
          <p:cNvSpPr txBox="1">
            <a:spLocks/>
          </p:cNvSpPr>
          <p:nvPr/>
        </p:nvSpPr>
        <p:spPr>
          <a:xfrm>
            <a:off x="8737600" y="4470400"/>
            <a:ext cx="3383280" cy="2108199"/>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Contribution.</a:t>
            </a:r>
          </a:p>
          <a:p>
            <a:pPr algn="l"/>
            <a:r>
              <a:rPr lang="en-US" sz="1600" dirty="0" smtClean="0"/>
              <a:t>In attempt to score the highest accuracy, My Artificial Neural Network model scored the highest accuracy. Also, the </a:t>
            </a:r>
            <a:r>
              <a:rPr lang="en-US" sz="1600" dirty="0" err="1" smtClean="0"/>
              <a:t>Xgboost</a:t>
            </a:r>
            <a:r>
              <a:rPr lang="en-US" sz="1600" dirty="0" smtClean="0"/>
              <a:t> model got relatively high accuracy in comparison with other algorithms.</a:t>
            </a:r>
            <a:endParaRPr lang="en-GB" sz="1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040" y="165397"/>
            <a:ext cx="1028421" cy="42727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72" y="4652961"/>
            <a:ext cx="2619375" cy="17430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919" y="1784986"/>
            <a:ext cx="3319281" cy="432087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503" y="3701084"/>
            <a:ext cx="2067474" cy="488676"/>
          </a:xfrm>
          <a:prstGeom prst="rect">
            <a:avLst/>
          </a:prstGeom>
        </p:spPr>
      </p:pic>
    </p:spTree>
    <p:extLst>
      <p:ext uri="{BB962C8B-B14F-4D97-AF65-F5344CB8AC3E}">
        <p14:creationId xmlns:p14="http://schemas.microsoft.com/office/powerpoint/2010/main" val="4116446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158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vt:lpstr>
      <vt:lpstr>Times New Roman</vt:lpstr>
      <vt:lpstr>Office Theme</vt:lpstr>
      <vt:lpstr> Amazon Reviews Prediction By: Mohanad Mohamed      Supervisor: Dr. Nermine Othman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by        supervisor</dc:title>
  <dc:creator>Windows User</dc:creator>
  <cp:lastModifiedBy>mohamed hamdy</cp:lastModifiedBy>
  <cp:revision>19</cp:revision>
  <dcterms:created xsi:type="dcterms:W3CDTF">2022-05-24T14:49:20Z</dcterms:created>
  <dcterms:modified xsi:type="dcterms:W3CDTF">2022-06-18T21:26:19Z</dcterms:modified>
</cp:coreProperties>
</file>