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2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B2E2C-587D-DB80-662E-4016C85E6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73EDDA-92FF-28A9-5ABE-20031B2EE9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25BC6-28D9-0E80-542D-C6B36D5B6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EFA7-6FEA-448E-8ECC-ECE51AA768BC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487FB-E4F6-F902-8AAF-CD0DC2536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8701F-E290-70D1-CC24-52B736754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270F-3B24-4269-B554-B3AB49201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24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592F6-A694-1609-8B2E-D51410673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1428CF-0B86-6707-7D71-219A604FA0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DD592-9890-68F4-9E74-FD47D6C4E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EFA7-6FEA-448E-8ECC-ECE51AA768BC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A96A0-3958-EDFA-F310-0962F11C7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F8308-145A-A2B8-10C7-366B7A958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270F-3B24-4269-B554-B3AB49201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91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249102-B9E5-0CB6-3FA6-890D259A9A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590262-2245-15D3-FEDF-AF7D19A8E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48FE1-BF68-0A36-7F14-D9778FEE3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EFA7-6FEA-448E-8ECC-ECE51AA768BC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04D03-4939-F632-76DC-831C2F508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1CDC2-2A00-3110-10A7-2FCC69E7A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270F-3B24-4269-B554-B3AB49201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1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F2F76-2089-694F-096C-C60FA2D17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B7451-EFC9-E298-1A48-1378D2A90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5BD4E-BE72-3FA6-5450-4F93E1A31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EFA7-6FEA-448E-8ECC-ECE51AA768BC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FB81F-01AB-9A7E-296D-9233403EC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5E965-FB44-9D73-6688-BC7A30891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270F-3B24-4269-B554-B3AB49201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032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00850-71BA-94F8-87F2-70129CC29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850D3-FFFA-A5B4-8AFA-245D5718D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26C9A-84BB-46CD-BBDD-BFC656BC4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EFA7-6FEA-448E-8ECC-ECE51AA768BC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B2457-3E9A-DEA0-ABE3-654CAB7EA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7D365-1A0D-7A3A-C2D1-DB7199CAB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270F-3B24-4269-B554-B3AB49201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76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06848-C796-D60C-88CE-D84E719DD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FFE72-E5FF-0600-8B9F-6BA1B8A0CB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CAFDB3-D444-8F26-4E9B-95695996F1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E9C55-91A0-EDE4-4FCD-0166F7395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EFA7-6FEA-448E-8ECC-ECE51AA768BC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8CEDB-4E79-DE9A-4070-F01A9AC99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89B78B-6FC0-C677-4F45-0E58DC4C0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270F-3B24-4269-B554-B3AB49201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727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55918-B84B-AD86-84D0-9E37F8F4A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FC4FD-E364-4B3C-E6D4-6987455C5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3C27CF-3CDF-4F8E-EBCF-366240F1A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B49290-E381-F072-C782-A3C149D87F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23C8E4-90FF-5EF5-A211-F54A46BA57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E5FDF6-CDA6-CA9C-CF0F-E8DC8CDA7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EFA7-6FEA-448E-8ECC-ECE51AA768BC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B47581-4945-ECB2-0250-AB49F251A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28F7A9-876A-5DD4-E477-74ECAE3B2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270F-3B24-4269-B554-B3AB49201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686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AC929-564B-044B-4733-0746E2D01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2A3CCB-376B-3DD5-A9C5-F49A33ED0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EFA7-6FEA-448E-8ECC-ECE51AA768BC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4E12AE-12E5-9147-7CAF-8034DC4FC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DFF2C5-A675-03DD-9450-53E61C87D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270F-3B24-4269-B554-B3AB49201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905412-A3E2-6A74-20CA-E8F2B59AD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EFA7-6FEA-448E-8ECC-ECE51AA768BC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DA16B8-FEAB-6489-EE22-5DF842E28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E94944-127A-3FD1-EBCD-24C62B6C8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270F-3B24-4269-B554-B3AB49201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76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AE49F-2404-258D-CAB6-1B9238A8B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DF6A8-0641-4C8F-F3B4-4091418B2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17066E-E95C-72D4-016C-4D532E7036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DCA77F-93F4-A21F-4104-40AD42D0C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EFA7-6FEA-448E-8ECC-ECE51AA768BC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78284-809F-8C63-7ECF-7CBC92C7F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E1B40-124D-4BEE-7EF6-512BDE2F2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270F-3B24-4269-B554-B3AB49201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2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2CC84-6C44-7B88-6552-A534CA4D8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512E3A-E5E0-6C1E-9C44-B912761401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13AAD9-88B1-DBC2-E514-AF5B8FD49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F3D2E0-9E12-FEFF-4A47-ABD418290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EFA7-6FEA-448E-8ECC-ECE51AA768BC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5432B-F4E0-B264-4435-7D2AF6FDF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8742AC-E066-97FB-EEA0-A8F824E39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270F-3B24-4269-B554-B3AB49201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85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5AEBC5-6738-758B-0452-E5BF5FE09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CC09B-3470-D124-6CFD-8355BE192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7066A-C9DD-9AA1-2FBA-EF94E0B2EC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EEFA7-6FEA-448E-8ECC-ECE51AA768BC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C21D3-C982-D0E8-6C4E-2346086611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22892-579F-F3BC-D89D-B12AF58AE1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7270F-3B24-4269-B554-B3AB49201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15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8C969AA-24EC-5931-9F88-B1218D4FB836}"/>
              </a:ext>
            </a:extLst>
          </p:cNvPr>
          <p:cNvGrpSpPr/>
          <p:nvPr/>
        </p:nvGrpSpPr>
        <p:grpSpPr>
          <a:xfrm>
            <a:off x="1127447" y="1266501"/>
            <a:ext cx="4192698" cy="3543504"/>
            <a:chOff x="1127447" y="1266501"/>
            <a:chExt cx="4192698" cy="354350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7017994-7474-897F-C21B-06D8991E70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7447" y="1635833"/>
              <a:ext cx="4192698" cy="317417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8E49167-5143-32ED-DC09-D953DC4C7BF3}"/>
                </a:ext>
              </a:extLst>
            </p:cNvPr>
            <p:cNvSpPr txBox="1"/>
            <p:nvPr/>
          </p:nvSpPr>
          <p:spPr>
            <a:xfrm>
              <a:off x="1127447" y="1266501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C#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790044B-14CF-B20C-E9C3-516E41B847EC}"/>
              </a:ext>
            </a:extLst>
          </p:cNvPr>
          <p:cNvGrpSpPr/>
          <p:nvPr/>
        </p:nvGrpSpPr>
        <p:grpSpPr>
          <a:xfrm>
            <a:off x="6565069" y="2153312"/>
            <a:ext cx="4877366" cy="1850653"/>
            <a:chOff x="6246415" y="2125602"/>
            <a:chExt cx="4877366" cy="185065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9874132-E0AC-E2B9-508B-CE0B78FB0B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6415" y="2125602"/>
              <a:ext cx="4877366" cy="185065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DF59C0-464A-C009-04A6-0ED897D8EDDD}"/>
                </a:ext>
              </a:extLst>
            </p:cNvPr>
            <p:cNvSpPr txBox="1"/>
            <p:nvPr/>
          </p:nvSpPr>
          <p:spPr>
            <a:xfrm>
              <a:off x="6246415" y="2125602"/>
              <a:ext cx="8703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Python</a:t>
              </a: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47E3C7D-7601-D2E5-3938-6CA2205CC27F}"/>
              </a:ext>
            </a:extLst>
          </p:cNvPr>
          <p:cNvCxnSpPr/>
          <p:nvPr/>
        </p:nvCxnSpPr>
        <p:spPr>
          <a:xfrm>
            <a:off x="5430982" y="3222919"/>
            <a:ext cx="1004455" cy="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4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Mohanad Albustanji</dc:creator>
  <cp:lastModifiedBy>Mohanad Albustanji</cp:lastModifiedBy>
  <cp:revision>1</cp:revision>
  <dcterms:created xsi:type="dcterms:W3CDTF">2024-01-01T18:37:49Z</dcterms:created>
  <dcterms:modified xsi:type="dcterms:W3CDTF">2024-01-01T18:45:14Z</dcterms:modified>
</cp:coreProperties>
</file>