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5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B8ED-A986-C9EA-371B-91E3E6E41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EDEF3-0AC0-53D5-5B3A-AC0FCAFD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9895-051A-666A-00E3-C1C1CB05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B7BE-936F-50F2-CF27-FF325682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1B87-C408-6C03-CA9E-EFB324E4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E5C1-9A97-ADE7-47E2-00D45BDD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48C53-B3C3-3A80-CBFC-AF8A5E75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12FA-0F67-BE13-96D2-97FCD5A0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3200-CD06-0C47-28D0-8472D0D9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CF0D-8D78-0C34-4AAE-10AF2691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B9B6A-4B48-D395-C3C3-98B950296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2C6A5-9899-6ADC-E9F2-3B08B772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E525-4948-EDD7-9D45-9FF48C51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4100D-CECD-5E98-B3B2-248607C1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BFE8-E738-915F-138C-3D75D1C7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ACD5-FD0B-0F70-D664-C6E55AA0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706B-5609-34C6-AAAA-F8BFDB63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7439-CA67-1149-A771-1BD6530B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E4745-E570-C24E-6763-9BABF64A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A680-1DE4-D6ED-EFC3-F275BB88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907B-C72D-C3CF-786E-0C9B4C98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DAB6-E44A-E1DC-02BE-DCADCC357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90CA-27BE-643D-1FEE-3060E09E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50EF-D4D6-2ED5-7AA6-621DE43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FAC8-393A-3BFA-BE48-5C77B1D3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28C0-5012-3AF9-171A-B311F798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D502-B476-2C40-DC6F-30A34F08E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7F201-A8AD-6852-F119-8A4B97AB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0855-054D-CB70-78B7-93371472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9EF6-7FA3-AF02-30FC-5A9CDA84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100F-36DC-10E5-09CD-3D640381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6804-4F38-41E4-398B-693DFBC6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E966B-C76C-DB16-E25E-3A3E56AA7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73866-BDC7-AD11-2965-B529626A8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28A92-1A83-E701-1A45-B91B76494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C4518-E8A7-2884-3AC2-0C734547B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1802F-B69B-EC9A-50C2-13098860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89505-A608-CE60-F064-A6CB8610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67444-0ED7-1477-F274-2F6B7740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016E-0E48-4D75-5D97-5800894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538B2-1265-A610-5A8F-0325B733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C8885-5D6D-AC2D-3597-FCD1E9C5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8BE71-A491-80AB-7A8A-3FDDA8B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21B72-7702-6B47-2090-DE8EB4D6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B019B-6637-54C6-27BD-07B366D0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47A01-CEDC-54A8-5A1F-3D0CF76D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A1E8-3841-10A1-6D68-D554EB9F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9D36-C8CD-F6CB-D10A-2A7C4389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BC0B1-4E00-3632-086F-58D8B4BE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E086-C2D2-31D1-26D5-5893887A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E9530-96F2-F0DC-90A5-209A52F0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FF1F-A0B7-3421-D65A-F608E17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86D4-FF34-AB6D-C861-B392AB95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BB55A-C400-2EBE-808A-E811F7BF9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5F57-8037-AA9E-1CD3-5C78EDFB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DF55-B47A-4A8D-B0FB-FFD3AABF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9ED6-C2EB-4005-1F47-92EA6205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8FC1-2EAC-8304-F14E-05A12D6D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EA770-6857-4BEB-A72B-79173248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841E-A7E8-6D75-44ED-31B747FE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DDB8-37DF-16CB-19E9-F7BD123DE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D83E7-2AED-4FEB-9B86-51170040A413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8D8EA-0B94-3193-05B9-8A05BBA44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940F-41DF-A64D-3521-13B2EBFD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80A2-2AF7-4F1D-A205-7FE73FCD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96AF2-CE53-02FD-173B-BAFAED858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35" y="0"/>
            <a:ext cx="8848711" cy="6863522"/>
          </a:xfrm>
          <a:prstGeom prst="rect">
            <a:avLst/>
          </a:prstGeom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EB7FDBCA-1A1A-9D95-1C88-1542CBBBB7AD}"/>
              </a:ext>
            </a:extLst>
          </p:cNvPr>
          <p:cNvSpPr/>
          <p:nvPr/>
        </p:nvSpPr>
        <p:spPr>
          <a:xfrm rot="15880104" flipH="1">
            <a:off x="3913824" y="1559880"/>
            <a:ext cx="744857" cy="755650"/>
          </a:xfrm>
          <a:prstGeom prst="arc">
            <a:avLst>
              <a:gd name="adj1" fmla="val 15890334"/>
              <a:gd name="adj2" fmla="val 21564194"/>
            </a:avLst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DFFE8-68A8-4EA0-B5D4-2DD2FDE5AEB9}"/>
              </a:ext>
            </a:extLst>
          </p:cNvPr>
          <p:cNvSpPr txBox="1"/>
          <p:nvPr/>
        </p:nvSpPr>
        <p:spPr>
          <a:xfrm>
            <a:off x="3733800" y="2209800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200" dirty="0">
                <a:solidFill>
                  <a:schemeClr val="bg1"/>
                </a:solidFill>
              </a:rPr>
              <a:t>θ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4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Mohanad Albustanji</dc:creator>
  <cp:lastModifiedBy>Mohanad Albustanji</cp:lastModifiedBy>
  <cp:revision>1</cp:revision>
  <dcterms:created xsi:type="dcterms:W3CDTF">2024-01-01T18:00:07Z</dcterms:created>
  <dcterms:modified xsi:type="dcterms:W3CDTF">2024-01-01T18:09:51Z</dcterms:modified>
</cp:coreProperties>
</file>