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C27091-F97F-44F2-A711-6889C8C09AF8}" type="doc">
      <dgm:prSet loTypeId="urn:microsoft.com/office/officeart/2005/8/layout/process1" loCatId="process" qsTypeId="urn:microsoft.com/office/officeart/2005/8/quickstyle/3d5" qsCatId="3D" csTypeId="urn:microsoft.com/office/officeart/2005/8/colors/accent2_2" csCatId="accent2" phldr="1"/>
      <dgm:spPr/>
    </dgm:pt>
    <dgm:pt modelId="{1EB39421-FFAA-4081-A8D9-1A339FECBC33}">
      <dgm:prSet phldrT="[Text]"/>
      <dgm:spPr/>
      <dgm:t>
        <a:bodyPr/>
        <a:lstStyle/>
        <a:p>
          <a:r>
            <a:rPr lang="en-US" dirty="0"/>
            <a:t>Delever</a:t>
          </a:r>
          <a:endParaRPr lang="en-GB" dirty="0"/>
        </a:p>
      </dgm:t>
    </dgm:pt>
    <dgm:pt modelId="{D4A994EE-626C-45B9-ADE5-A901E11B1A4A}" type="parTrans" cxnId="{34387C49-6104-45C4-A7F3-F6F677B7EBFC}">
      <dgm:prSet/>
      <dgm:spPr/>
      <dgm:t>
        <a:bodyPr/>
        <a:lstStyle/>
        <a:p>
          <a:endParaRPr lang="en-GB"/>
        </a:p>
      </dgm:t>
    </dgm:pt>
    <dgm:pt modelId="{3A3541D3-380F-49EC-AA8B-C35F505683D3}" type="sibTrans" cxnId="{34387C49-6104-45C4-A7F3-F6F677B7EBFC}">
      <dgm:prSet/>
      <dgm:spPr/>
      <dgm:t>
        <a:bodyPr/>
        <a:lstStyle/>
        <a:p>
          <a:endParaRPr lang="en-GB"/>
        </a:p>
      </dgm:t>
    </dgm:pt>
    <dgm:pt modelId="{CC8DEA39-0622-439C-9653-F23E0DDDFDEF}">
      <dgm:prSet phldrT="[Text]"/>
      <dgm:spPr/>
      <dgm:t>
        <a:bodyPr/>
        <a:lstStyle/>
        <a:p>
          <a:r>
            <a:rPr lang="en-US" dirty="0"/>
            <a:t>Drivers</a:t>
          </a:r>
          <a:endParaRPr lang="en-GB" dirty="0"/>
        </a:p>
      </dgm:t>
    </dgm:pt>
    <dgm:pt modelId="{A34A3EF5-C483-41B1-A89D-EFBD89ED3224}" type="parTrans" cxnId="{441BBE13-B8FD-4B67-8B2F-A2A6C6D9C103}">
      <dgm:prSet/>
      <dgm:spPr/>
      <dgm:t>
        <a:bodyPr/>
        <a:lstStyle/>
        <a:p>
          <a:endParaRPr lang="en-GB"/>
        </a:p>
      </dgm:t>
    </dgm:pt>
    <dgm:pt modelId="{57C12AD3-2749-45BD-A847-EB8015A52291}" type="sibTrans" cxnId="{441BBE13-B8FD-4B67-8B2F-A2A6C6D9C103}">
      <dgm:prSet/>
      <dgm:spPr/>
      <dgm:t>
        <a:bodyPr/>
        <a:lstStyle/>
        <a:p>
          <a:endParaRPr lang="en-GB"/>
        </a:p>
      </dgm:t>
    </dgm:pt>
    <dgm:pt modelId="{66BC8582-D600-49E7-870A-6E981CC0A5AF}">
      <dgm:prSet phldrT="[Text]"/>
      <dgm:spPr/>
      <dgm:t>
        <a:bodyPr/>
        <a:lstStyle/>
        <a:p>
          <a:r>
            <a:rPr lang="en-US" dirty="0"/>
            <a:t>Sellers</a:t>
          </a:r>
          <a:endParaRPr lang="en-GB" dirty="0"/>
        </a:p>
      </dgm:t>
    </dgm:pt>
    <dgm:pt modelId="{8730FE43-65C6-4275-A021-4DB5220265AC}" type="sibTrans" cxnId="{359AA566-CBC7-4851-A545-2E179055D4B0}">
      <dgm:prSet/>
      <dgm:spPr/>
      <dgm:t>
        <a:bodyPr/>
        <a:lstStyle/>
        <a:p>
          <a:endParaRPr lang="en-GB"/>
        </a:p>
      </dgm:t>
    </dgm:pt>
    <dgm:pt modelId="{72C7526A-CB2B-401B-A781-1F3BA16E9B90}" type="parTrans" cxnId="{359AA566-CBC7-4851-A545-2E179055D4B0}">
      <dgm:prSet/>
      <dgm:spPr/>
      <dgm:t>
        <a:bodyPr/>
        <a:lstStyle/>
        <a:p>
          <a:endParaRPr lang="en-GB"/>
        </a:p>
      </dgm:t>
    </dgm:pt>
    <dgm:pt modelId="{2110B7D5-3F9F-4DE2-AF4A-4D7EC6E0D258}" type="pres">
      <dgm:prSet presAssocID="{3BC27091-F97F-44F2-A711-6889C8C09AF8}" presName="Name0" presStyleCnt="0">
        <dgm:presLayoutVars>
          <dgm:dir/>
          <dgm:resizeHandles val="exact"/>
        </dgm:presLayoutVars>
      </dgm:prSet>
      <dgm:spPr/>
    </dgm:pt>
    <dgm:pt modelId="{0E9FCC01-3C22-4B0B-AF63-CFF94FAD2EA9}" type="pres">
      <dgm:prSet presAssocID="{1EB39421-FFAA-4081-A8D9-1A339FECBC33}" presName="node" presStyleLbl="node1" presStyleIdx="0" presStyleCnt="3">
        <dgm:presLayoutVars>
          <dgm:bulletEnabled val="1"/>
        </dgm:presLayoutVars>
      </dgm:prSet>
      <dgm:spPr/>
    </dgm:pt>
    <dgm:pt modelId="{576BBD3B-2152-4C52-8CA1-52024A287F60}" type="pres">
      <dgm:prSet presAssocID="{3A3541D3-380F-49EC-AA8B-C35F505683D3}" presName="sibTrans" presStyleLbl="sibTrans2D1" presStyleIdx="0" presStyleCnt="2"/>
      <dgm:spPr/>
    </dgm:pt>
    <dgm:pt modelId="{EE350D58-C92B-467F-B059-5E503F3ED0E1}" type="pres">
      <dgm:prSet presAssocID="{3A3541D3-380F-49EC-AA8B-C35F505683D3}" presName="connectorText" presStyleLbl="sibTrans2D1" presStyleIdx="0" presStyleCnt="2"/>
      <dgm:spPr/>
    </dgm:pt>
    <dgm:pt modelId="{AFABAD84-21D2-426E-BC48-5B67D15E077D}" type="pres">
      <dgm:prSet presAssocID="{66BC8582-D600-49E7-870A-6E981CC0A5AF}" presName="node" presStyleLbl="node1" presStyleIdx="1" presStyleCnt="3">
        <dgm:presLayoutVars>
          <dgm:bulletEnabled val="1"/>
        </dgm:presLayoutVars>
      </dgm:prSet>
      <dgm:spPr/>
    </dgm:pt>
    <dgm:pt modelId="{0669FBD7-C1F0-4A35-8C19-F9619072A537}" type="pres">
      <dgm:prSet presAssocID="{8730FE43-65C6-4275-A021-4DB5220265AC}" presName="sibTrans" presStyleLbl="sibTrans2D1" presStyleIdx="1" presStyleCnt="2"/>
      <dgm:spPr/>
    </dgm:pt>
    <dgm:pt modelId="{5E8C9D63-CDBB-459C-92FA-D0B6A9EC6F11}" type="pres">
      <dgm:prSet presAssocID="{8730FE43-65C6-4275-A021-4DB5220265AC}" presName="connectorText" presStyleLbl="sibTrans2D1" presStyleIdx="1" presStyleCnt="2"/>
      <dgm:spPr/>
    </dgm:pt>
    <dgm:pt modelId="{5AFEE2ED-0733-4E86-B6A0-04BE7E770279}" type="pres">
      <dgm:prSet presAssocID="{CC8DEA39-0622-439C-9653-F23E0DDDFDEF}" presName="node" presStyleLbl="node1" presStyleIdx="2" presStyleCnt="3">
        <dgm:presLayoutVars>
          <dgm:bulletEnabled val="1"/>
        </dgm:presLayoutVars>
      </dgm:prSet>
      <dgm:spPr/>
    </dgm:pt>
  </dgm:ptLst>
  <dgm:cxnLst>
    <dgm:cxn modelId="{CB3ACD0E-615F-42F9-8A39-07F81EDD4115}" type="presOf" srcId="{8730FE43-65C6-4275-A021-4DB5220265AC}" destId="{0669FBD7-C1F0-4A35-8C19-F9619072A537}" srcOrd="0" destOrd="0" presId="urn:microsoft.com/office/officeart/2005/8/layout/process1"/>
    <dgm:cxn modelId="{6685AB12-6AC8-4B94-95CB-A247E0E493B5}" type="presOf" srcId="{3BC27091-F97F-44F2-A711-6889C8C09AF8}" destId="{2110B7D5-3F9F-4DE2-AF4A-4D7EC6E0D258}" srcOrd="0" destOrd="0" presId="urn:microsoft.com/office/officeart/2005/8/layout/process1"/>
    <dgm:cxn modelId="{441BBE13-B8FD-4B67-8B2F-A2A6C6D9C103}" srcId="{3BC27091-F97F-44F2-A711-6889C8C09AF8}" destId="{CC8DEA39-0622-439C-9653-F23E0DDDFDEF}" srcOrd="2" destOrd="0" parTransId="{A34A3EF5-C483-41B1-A89D-EFBD89ED3224}" sibTransId="{57C12AD3-2749-45BD-A847-EB8015A52291}"/>
    <dgm:cxn modelId="{0DA2335D-16A0-43EA-85F3-95EBD4C2CC4A}" type="presOf" srcId="{3A3541D3-380F-49EC-AA8B-C35F505683D3}" destId="{576BBD3B-2152-4C52-8CA1-52024A287F60}" srcOrd="0" destOrd="0" presId="urn:microsoft.com/office/officeart/2005/8/layout/process1"/>
    <dgm:cxn modelId="{359AA566-CBC7-4851-A545-2E179055D4B0}" srcId="{3BC27091-F97F-44F2-A711-6889C8C09AF8}" destId="{66BC8582-D600-49E7-870A-6E981CC0A5AF}" srcOrd="1" destOrd="0" parTransId="{72C7526A-CB2B-401B-A781-1F3BA16E9B90}" sibTransId="{8730FE43-65C6-4275-A021-4DB5220265AC}"/>
    <dgm:cxn modelId="{34387C49-6104-45C4-A7F3-F6F677B7EBFC}" srcId="{3BC27091-F97F-44F2-A711-6889C8C09AF8}" destId="{1EB39421-FFAA-4081-A8D9-1A339FECBC33}" srcOrd="0" destOrd="0" parTransId="{D4A994EE-626C-45B9-ADE5-A901E11B1A4A}" sibTransId="{3A3541D3-380F-49EC-AA8B-C35F505683D3}"/>
    <dgm:cxn modelId="{94BE0A87-B7B1-4EC1-A528-75184136E5D7}" type="presOf" srcId="{8730FE43-65C6-4275-A021-4DB5220265AC}" destId="{5E8C9D63-CDBB-459C-92FA-D0B6A9EC6F11}" srcOrd="1" destOrd="0" presId="urn:microsoft.com/office/officeart/2005/8/layout/process1"/>
    <dgm:cxn modelId="{11B84B9D-BADB-47B5-BE58-58B4D1F79933}" type="presOf" srcId="{1EB39421-FFAA-4081-A8D9-1A339FECBC33}" destId="{0E9FCC01-3C22-4B0B-AF63-CFF94FAD2EA9}" srcOrd="0" destOrd="0" presId="urn:microsoft.com/office/officeart/2005/8/layout/process1"/>
    <dgm:cxn modelId="{06880BC0-CD07-4AAC-A2A3-6BEC6A51160F}" type="presOf" srcId="{CC8DEA39-0622-439C-9653-F23E0DDDFDEF}" destId="{5AFEE2ED-0733-4E86-B6A0-04BE7E770279}" srcOrd="0" destOrd="0" presId="urn:microsoft.com/office/officeart/2005/8/layout/process1"/>
    <dgm:cxn modelId="{1317B6C5-7231-47D0-B144-C18EAF410071}" type="presOf" srcId="{66BC8582-D600-49E7-870A-6E981CC0A5AF}" destId="{AFABAD84-21D2-426E-BC48-5B67D15E077D}" srcOrd="0" destOrd="0" presId="urn:microsoft.com/office/officeart/2005/8/layout/process1"/>
    <dgm:cxn modelId="{75268DCB-5E00-46C5-8623-1FF28B698669}" type="presOf" srcId="{3A3541D3-380F-49EC-AA8B-C35F505683D3}" destId="{EE350D58-C92B-467F-B059-5E503F3ED0E1}" srcOrd="1" destOrd="0" presId="urn:microsoft.com/office/officeart/2005/8/layout/process1"/>
    <dgm:cxn modelId="{F18112E9-255C-44C1-ACF7-23BBBAE77B81}" type="presParOf" srcId="{2110B7D5-3F9F-4DE2-AF4A-4D7EC6E0D258}" destId="{0E9FCC01-3C22-4B0B-AF63-CFF94FAD2EA9}" srcOrd="0" destOrd="0" presId="urn:microsoft.com/office/officeart/2005/8/layout/process1"/>
    <dgm:cxn modelId="{43B59112-9617-4546-958A-C814345BE81D}" type="presParOf" srcId="{2110B7D5-3F9F-4DE2-AF4A-4D7EC6E0D258}" destId="{576BBD3B-2152-4C52-8CA1-52024A287F60}" srcOrd="1" destOrd="0" presId="urn:microsoft.com/office/officeart/2005/8/layout/process1"/>
    <dgm:cxn modelId="{A748FBDD-2710-48EB-BF7E-A8988A8AF53A}" type="presParOf" srcId="{576BBD3B-2152-4C52-8CA1-52024A287F60}" destId="{EE350D58-C92B-467F-B059-5E503F3ED0E1}" srcOrd="0" destOrd="0" presId="urn:microsoft.com/office/officeart/2005/8/layout/process1"/>
    <dgm:cxn modelId="{A1377B99-B875-454B-B0B4-AFDF1C743684}" type="presParOf" srcId="{2110B7D5-3F9F-4DE2-AF4A-4D7EC6E0D258}" destId="{AFABAD84-21D2-426E-BC48-5B67D15E077D}" srcOrd="2" destOrd="0" presId="urn:microsoft.com/office/officeart/2005/8/layout/process1"/>
    <dgm:cxn modelId="{A561756C-9BD5-4606-81F0-14051756E4DD}" type="presParOf" srcId="{2110B7D5-3F9F-4DE2-AF4A-4D7EC6E0D258}" destId="{0669FBD7-C1F0-4A35-8C19-F9619072A537}" srcOrd="3" destOrd="0" presId="urn:microsoft.com/office/officeart/2005/8/layout/process1"/>
    <dgm:cxn modelId="{D2A00488-5C75-4414-A973-139C4056538B}" type="presParOf" srcId="{0669FBD7-C1F0-4A35-8C19-F9619072A537}" destId="{5E8C9D63-CDBB-459C-92FA-D0B6A9EC6F11}" srcOrd="0" destOrd="0" presId="urn:microsoft.com/office/officeart/2005/8/layout/process1"/>
    <dgm:cxn modelId="{5F0CDD17-BFBE-4368-9204-987C8102A837}" type="presParOf" srcId="{2110B7D5-3F9F-4DE2-AF4A-4D7EC6E0D258}" destId="{5AFEE2ED-0733-4E86-B6A0-04BE7E770279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10DEEC-3F6C-4961-8293-B5C066FBA4FD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7DF16FDC-8F72-40E6-BFB3-EB1BD326290B}">
      <dgm:prSet phldrT="[Text]"/>
      <dgm:spPr/>
      <dgm:t>
        <a:bodyPr/>
        <a:lstStyle/>
        <a:p>
          <a:r>
            <a:rPr lang="en-US" dirty="0"/>
            <a:t>Overview</a:t>
          </a:r>
          <a:endParaRPr lang="en-GB" dirty="0"/>
        </a:p>
      </dgm:t>
    </dgm:pt>
    <dgm:pt modelId="{A62C1319-3B6C-42C7-A64A-36E1D3E79632}" type="parTrans" cxnId="{6D1A8178-B397-4D68-BF08-5AFB0496DE0C}">
      <dgm:prSet/>
      <dgm:spPr/>
      <dgm:t>
        <a:bodyPr/>
        <a:lstStyle/>
        <a:p>
          <a:endParaRPr lang="en-GB"/>
        </a:p>
      </dgm:t>
    </dgm:pt>
    <dgm:pt modelId="{23365736-C539-4DFE-AD0D-F52F37CDB974}" type="sibTrans" cxnId="{6D1A8178-B397-4D68-BF08-5AFB0496DE0C}">
      <dgm:prSet/>
      <dgm:spPr/>
      <dgm:t>
        <a:bodyPr/>
        <a:lstStyle/>
        <a:p>
          <a:endParaRPr lang="en-GB"/>
        </a:p>
      </dgm:t>
    </dgm:pt>
    <dgm:pt modelId="{87F59483-F0EA-41F5-8507-F3136CA413C4}">
      <dgm:prSet phldrT="[Text]"/>
      <dgm:spPr/>
      <dgm:t>
        <a:bodyPr/>
        <a:lstStyle/>
        <a:p>
          <a:r>
            <a:rPr lang="en-US" dirty="0"/>
            <a:t>Goals</a:t>
          </a:r>
          <a:endParaRPr lang="en-GB" dirty="0"/>
        </a:p>
      </dgm:t>
    </dgm:pt>
    <dgm:pt modelId="{48DFF476-8A64-42AB-9D35-D77DDD848BFF}" type="parTrans" cxnId="{FA28BEAE-F7A2-4100-96A9-9DBC17C64173}">
      <dgm:prSet/>
      <dgm:spPr/>
      <dgm:t>
        <a:bodyPr/>
        <a:lstStyle/>
        <a:p>
          <a:endParaRPr lang="en-GB"/>
        </a:p>
      </dgm:t>
    </dgm:pt>
    <dgm:pt modelId="{C9DC994B-D656-4CB7-9FC2-B3BC6DB9A2B7}" type="sibTrans" cxnId="{FA28BEAE-F7A2-4100-96A9-9DBC17C64173}">
      <dgm:prSet/>
      <dgm:spPr/>
      <dgm:t>
        <a:bodyPr/>
        <a:lstStyle/>
        <a:p>
          <a:endParaRPr lang="en-GB"/>
        </a:p>
      </dgm:t>
    </dgm:pt>
    <dgm:pt modelId="{B94E4A6C-0303-4C3B-A685-16F4AB2FAFEF}">
      <dgm:prSet phldrT="[Text]"/>
      <dgm:spPr/>
      <dgm:t>
        <a:bodyPr/>
        <a:lstStyle/>
        <a:p>
          <a:r>
            <a:rPr lang="en-US" dirty="0"/>
            <a:t>Domain</a:t>
          </a:r>
        </a:p>
        <a:p>
          <a:r>
            <a:rPr lang="en-US" dirty="0"/>
            <a:t>Analysis</a:t>
          </a:r>
          <a:endParaRPr lang="en-GB" dirty="0"/>
        </a:p>
      </dgm:t>
    </dgm:pt>
    <dgm:pt modelId="{02C583E3-471E-4A83-8D56-1769A0D038C7}" type="parTrans" cxnId="{52625755-F9C9-47F7-B4AD-EB5E91DBC567}">
      <dgm:prSet/>
      <dgm:spPr/>
      <dgm:t>
        <a:bodyPr/>
        <a:lstStyle/>
        <a:p>
          <a:endParaRPr lang="en-GB"/>
        </a:p>
      </dgm:t>
    </dgm:pt>
    <dgm:pt modelId="{C4E3CA84-D714-44EC-A37A-5BBA4848D32E}" type="sibTrans" cxnId="{52625755-F9C9-47F7-B4AD-EB5E91DBC567}">
      <dgm:prSet/>
      <dgm:spPr/>
      <dgm:t>
        <a:bodyPr/>
        <a:lstStyle/>
        <a:p>
          <a:endParaRPr lang="en-GB"/>
        </a:p>
      </dgm:t>
    </dgm:pt>
    <dgm:pt modelId="{A03BD9B5-2776-4524-ACB2-C61AC7AA9B85}">
      <dgm:prSet phldrT="[Text]"/>
      <dgm:spPr/>
      <dgm:t>
        <a:bodyPr/>
        <a:lstStyle/>
        <a:p>
          <a:r>
            <a:rPr lang="en-US" dirty="0"/>
            <a:t>Use cases</a:t>
          </a:r>
          <a:endParaRPr lang="en-GB" dirty="0"/>
        </a:p>
      </dgm:t>
    </dgm:pt>
    <dgm:pt modelId="{6CC1B698-C0CD-4F8A-A0EE-3882A8B35125}" type="parTrans" cxnId="{D6B8F616-1E71-410F-834A-A2A0C6E88B60}">
      <dgm:prSet/>
      <dgm:spPr/>
      <dgm:t>
        <a:bodyPr/>
        <a:lstStyle/>
        <a:p>
          <a:endParaRPr lang="en-GB"/>
        </a:p>
      </dgm:t>
    </dgm:pt>
    <dgm:pt modelId="{81CA8D2D-D4E5-419E-8DAE-E70749C8C4FA}" type="sibTrans" cxnId="{D6B8F616-1E71-410F-834A-A2A0C6E88B60}">
      <dgm:prSet/>
      <dgm:spPr/>
      <dgm:t>
        <a:bodyPr/>
        <a:lstStyle/>
        <a:p>
          <a:endParaRPr lang="en-GB"/>
        </a:p>
      </dgm:t>
    </dgm:pt>
    <dgm:pt modelId="{180C89A1-BCD4-46A4-8F5E-6120DA79572C}" type="pres">
      <dgm:prSet presAssocID="{D310DEEC-3F6C-4961-8293-B5C066FBA4FD}" presName="diagram" presStyleCnt="0">
        <dgm:presLayoutVars>
          <dgm:dir/>
          <dgm:resizeHandles val="exact"/>
        </dgm:presLayoutVars>
      </dgm:prSet>
      <dgm:spPr/>
    </dgm:pt>
    <dgm:pt modelId="{93055F57-66AC-4538-863A-1E2020177757}" type="pres">
      <dgm:prSet presAssocID="{7DF16FDC-8F72-40E6-BFB3-EB1BD326290B}" presName="node" presStyleLbl="node1" presStyleIdx="0" presStyleCnt="4">
        <dgm:presLayoutVars>
          <dgm:bulletEnabled val="1"/>
        </dgm:presLayoutVars>
      </dgm:prSet>
      <dgm:spPr/>
    </dgm:pt>
    <dgm:pt modelId="{2969E2CD-CC49-4FB6-80E4-9228DCE30E30}" type="pres">
      <dgm:prSet presAssocID="{23365736-C539-4DFE-AD0D-F52F37CDB974}" presName="sibTrans" presStyleCnt="0"/>
      <dgm:spPr/>
    </dgm:pt>
    <dgm:pt modelId="{3FB223D3-602A-416B-8CF1-39B3E9B1725F}" type="pres">
      <dgm:prSet presAssocID="{87F59483-F0EA-41F5-8507-F3136CA413C4}" presName="node" presStyleLbl="node1" presStyleIdx="1" presStyleCnt="4">
        <dgm:presLayoutVars>
          <dgm:bulletEnabled val="1"/>
        </dgm:presLayoutVars>
      </dgm:prSet>
      <dgm:spPr/>
    </dgm:pt>
    <dgm:pt modelId="{08D020A1-6B20-4D85-9F32-A164A5BD08B5}" type="pres">
      <dgm:prSet presAssocID="{C9DC994B-D656-4CB7-9FC2-B3BC6DB9A2B7}" presName="sibTrans" presStyleCnt="0"/>
      <dgm:spPr/>
    </dgm:pt>
    <dgm:pt modelId="{6EDA717E-F125-4DA6-ACAB-DFC130E8A9E1}" type="pres">
      <dgm:prSet presAssocID="{B94E4A6C-0303-4C3B-A685-16F4AB2FAFEF}" presName="node" presStyleLbl="node1" presStyleIdx="2" presStyleCnt="4">
        <dgm:presLayoutVars>
          <dgm:bulletEnabled val="1"/>
        </dgm:presLayoutVars>
      </dgm:prSet>
      <dgm:spPr/>
    </dgm:pt>
    <dgm:pt modelId="{25159B9B-6113-4B94-95E4-1C7777F80E8F}" type="pres">
      <dgm:prSet presAssocID="{C4E3CA84-D714-44EC-A37A-5BBA4848D32E}" presName="sibTrans" presStyleCnt="0"/>
      <dgm:spPr/>
    </dgm:pt>
    <dgm:pt modelId="{32013720-1AAA-4019-8E1F-47309556DBD5}" type="pres">
      <dgm:prSet presAssocID="{A03BD9B5-2776-4524-ACB2-C61AC7AA9B85}" presName="node" presStyleLbl="node1" presStyleIdx="3" presStyleCnt="4">
        <dgm:presLayoutVars>
          <dgm:bulletEnabled val="1"/>
        </dgm:presLayoutVars>
      </dgm:prSet>
      <dgm:spPr/>
    </dgm:pt>
  </dgm:ptLst>
  <dgm:cxnLst>
    <dgm:cxn modelId="{D6B8F616-1E71-410F-834A-A2A0C6E88B60}" srcId="{D310DEEC-3F6C-4961-8293-B5C066FBA4FD}" destId="{A03BD9B5-2776-4524-ACB2-C61AC7AA9B85}" srcOrd="3" destOrd="0" parTransId="{6CC1B698-C0CD-4F8A-A0EE-3882A8B35125}" sibTransId="{81CA8D2D-D4E5-419E-8DAE-E70749C8C4FA}"/>
    <dgm:cxn modelId="{4E3BEF35-C215-4506-97BF-C77AD4CE7294}" type="presOf" srcId="{D310DEEC-3F6C-4961-8293-B5C066FBA4FD}" destId="{180C89A1-BCD4-46A4-8F5E-6120DA79572C}" srcOrd="0" destOrd="0" presId="urn:microsoft.com/office/officeart/2005/8/layout/default"/>
    <dgm:cxn modelId="{30EBC538-0097-46AE-8C6E-00BCEF4DB4C3}" type="presOf" srcId="{A03BD9B5-2776-4524-ACB2-C61AC7AA9B85}" destId="{32013720-1AAA-4019-8E1F-47309556DBD5}" srcOrd="0" destOrd="0" presId="urn:microsoft.com/office/officeart/2005/8/layout/default"/>
    <dgm:cxn modelId="{4D692568-CAAD-45CE-A863-3727A1F565F6}" type="presOf" srcId="{87F59483-F0EA-41F5-8507-F3136CA413C4}" destId="{3FB223D3-602A-416B-8CF1-39B3E9B1725F}" srcOrd="0" destOrd="0" presId="urn:microsoft.com/office/officeart/2005/8/layout/default"/>
    <dgm:cxn modelId="{52625755-F9C9-47F7-B4AD-EB5E91DBC567}" srcId="{D310DEEC-3F6C-4961-8293-B5C066FBA4FD}" destId="{B94E4A6C-0303-4C3B-A685-16F4AB2FAFEF}" srcOrd="2" destOrd="0" parTransId="{02C583E3-471E-4A83-8D56-1769A0D038C7}" sibTransId="{C4E3CA84-D714-44EC-A37A-5BBA4848D32E}"/>
    <dgm:cxn modelId="{6D1A8178-B397-4D68-BF08-5AFB0496DE0C}" srcId="{D310DEEC-3F6C-4961-8293-B5C066FBA4FD}" destId="{7DF16FDC-8F72-40E6-BFB3-EB1BD326290B}" srcOrd="0" destOrd="0" parTransId="{A62C1319-3B6C-42C7-A64A-36E1D3E79632}" sibTransId="{23365736-C539-4DFE-AD0D-F52F37CDB974}"/>
    <dgm:cxn modelId="{FA28BEAE-F7A2-4100-96A9-9DBC17C64173}" srcId="{D310DEEC-3F6C-4961-8293-B5C066FBA4FD}" destId="{87F59483-F0EA-41F5-8507-F3136CA413C4}" srcOrd="1" destOrd="0" parTransId="{48DFF476-8A64-42AB-9D35-D77DDD848BFF}" sibTransId="{C9DC994B-D656-4CB7-9FC2-B3BC6DB9A2B7}"/>
    <dgm:cxn modelId="{6EE74FB7-7C9D-471E-9FFA-AA353EC38271}" type="presOf" srcId="{B94E4A6C-0303-4C3B-A685-16F4AB2FAFEF}" destId="{6EDA717E-F125-4DA6-ACAB-DFC130E8A9E1}" srcOrd="0" destOrd="0" presId="urn:microsoft.com/office/officeart/2005/8/layout/default"/>
    <dgm:cxn modelId="{5F3F75EB-3633-432D-80D9-A30491B61983}" type="presOf" srcId="{7DF16FDC-8F72-40E6-BFB3-EB1BD326290B}" destId="{93055F57-66AC-4538-863A-1E2020177757}" srcOrd="0" destOrd="0" presId="urn:microsoft.com/office/officeart/2005/8/layout/default"/>
    <dgm:cxn modelId="{6126F4EA-BCBE-442A-AFCA-4BA495908B10}" type="presParOf" srcId="{180C89A1-BCD4-46A4-8F5E-6120DA79572C}" destId="{93055F57-66AC-4538-863A-1E2020177757}" srcOrd="0" destOrd="0" presId="urn:microsoft.com/office/officeart/2005/8/layout/default"/>
    <dgm:cxn modelId="{E4AE9B52-0203-42A0-890E-0333B3B39FEE}" type="presParOf" srcId="{180C89A1-BCD4-46A4-8F5E-6120DA79572C}" destId="{2969E2CD-CC49-4FB6-80E4-9228DCE30E30}" srcOrd="1" destOrd="0" presId="urn:microsoft.com/office/officeart/2005/8/layout/default"/>
    <dgm:cxn modelId="{77B40A8D-69E6-4939-9223-FBD5488A4967}" type="presParOf" srcId="{180C89A1-BCD4-46A4-8F5E-6120DA79572C}" destId="{3FB223D3-602A-416B-8CF1-39B3E9B1725F}" srcOrd="2" destOrd="0" presId="urn:microsoft.com/office/officeart/2005/8/layout/default"/>
    <dgm:cxn modelId="{436FF5B1-47CF-4E21-958E-9BD3E59AC26E}" type="presParOf" srcId="{180C89A1-BCD4-46A4-8F5E-6120DA79572C}" destId="{08D020A1-6B20-4D85-9F32-A164A5BD08B5}" srcOrd="3" destOrd="0" presId="urn:microsoft.com/office/officeart/2005/8/layout/default"/>
    <dgm:cxn modelId="{020A9769-1919-4C68-880D-44CE4CCA657E}" type="presParOf" srcId="{180C89A1-BCD4-46A4-8F5E-6120DA79572C}" destId="{6EDA717E-F125-4DA6-ACAB-DFC130E8A9E1}" srcOrd="4" destOrd="0" presId="urn:microsoft.com/office/officeart/2005/8/layout/default"/>
    <dgm:cxn modelId="{10C0194E-E81E-4DB0-B2EF-2CC02AF5E870}" type="presParOf" srcId="{180C89A1-BCD4-46A4-8F5E-6120DA79572C}" destId="{25159B9B-6113-4B94-95E4-1C7777F80E8F}" srcOrd="5" destOrd="0" presId="urn:microsoft.com/office/officeart/2005/8/layout/default"/>
    <dgm:cxn modelId="{57618C2F-906F-4B7D-8B84-EDA8FF15A6EF}" type="presParOf" srcId="{180C89A1-BCD4-46A4-8F5E-6120DA79572C}" destId="{32013720-1AAA-4019-8E1F-47309556DBD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FCC01-3C22-4B0B-AF63-CFF94FAD2EA9}">
      <dsp:nvSpPr>
        <dsp:cNvPr id="0" name=""/>
        <dsp:cNvSpPr/>
      </dsp:nvSpPr>
      <dsp:spPr>
        <a:xfrm>
          <a:off x="5103" y="880680"/>
          <a:ext cx="1525272" cy="915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Delever</a:t>
          </a:r>
          <a:endParaRPr lang="en-GB" sz="3100" kern="1200" dirty="0"/>
        </a:p>
      </dsp:txBody>
      <dsp:txXfrm>
        <a:off x="31907" y="907484"/>
        <a:ext cx="1471664" cy="861555"/>
      </dsp:txXfrm>
    </dsp:sp>
    <dsp:sp modelId="{576BBD3B-2152-4C52-8CA1-52024A287F60}">
      <dsp:nvSpPr>
        <dsp:cNvPr id="0" name=""/>
        <dsp:cNvSpPr/>
      </dsp:nvSpPr>
      <dsp:spPr>
        <a:xfrm>
          <a:off x="1682902" y="1149128"/>
          <a:ext cx="323357" cy="37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1682902" y="1224781"/>
        <a:ext cx="226350" cy="226961"/>
      </dsp:txXfrm>
    </dsp:sp>
    <dsp:sp modelId="{AFABAD84-21D2-426E-BC48-5B67D15E077D}">
      <dsp:nvSpPr>
        <dsp:cNvPr id="0" name=""/>
        <dsp:cNvSpPr/>
      </dsp:nvSpPr>
      <dsp:spPr>
        <a:xfrm>
          <a:off x="2140483" y="880680"/>
          <a:ext cx="1525272" cy="915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Sellers</a:t>
          </a:r>
          <a:endParaRPr lang="en-GB" sz="3100" kern="1200" dirty="0"/>
        </a:p>
      </dsp:txBody>
      <dsp:txXfrm>
        <a:off x="2167287" y="907484"/>
        <a:ext cx="1471664" cy="861555"/>
      </dsp:txXfrm>
    </dsp:sp>
    <dsp:sp modelId="{0669FBD7-C1F0-4A35-8C19-F9619072A537}">
      <dsp:nvSpPr>
        <dsp:cNvPr id="0" name=""/>
        <dsp:cNvSpPr/>
      </dsp:nvSpPr>
      <dsp:spPr>
        <a:xfrm>
          <a:off x="3818283" y="1149128"/>
          <a:ext cx="323357" cy="3782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>
        <a:off x="3818283" y="1224781"/>
        <a:ext cx="226350" cy="226961"/>
      </dsp:txXfrm>
    </dsp:sp>
    <dsp:sp modelId="{5AFEE2ED-0733-4E86-B6A0-04BE7E770279}">
      <dsp:nvSpPr>
        <dsp:cNvPr id="0" name=""/>
        <dsp:cNvSpPr/>
      </dsp:nvSpPr>
      <dsp:spPr>
        <a:xfrm>
          <a:off x="4275864" y="880680"/>
          <a:ext cx="1525272" cy="9151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Drivers</a:t>
          </a:r>
          <a:endParaRPr lang="en-GB" sz="3100" kern="1200" dirty="0"/>
        </a:p>
      </dsp:txBody>
      <dsp:txXfrm>
        <a:off x="4302668" y="907484"/>
        <a:ext cx="1471664" cy="861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55F57-66AC-4538-863A-1E2020177757}">
      <dsp:nvSpPr>
        <dsp:cNvPr id="0" name=""/>
        <dsp:cNvSpPr/>
      </dsp:nvSpPr>
      <dsp:spPr>
        <a:xfrm>
          <a:off x="582" y="405979"/>
          <a:ext cx="2271313" cy="1362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Overview</a:t>
          </a:r>
          <a:endParaRPr lang="en-GB" sz="3300" kern="1200" dirty="0"/>
        </a:p>
      </dsp:txBody>
      <dsp:txXfrm>
        <a:off x="582" y="405979"/>
        <a:ext cx="2271313" cy="1362788"/>
      </dsp:txXfrm>
    </dsp:sp>
    <dsp:sp modelId="{3FB223D3-602A-416B-8CF1-39B3E9B1725F}">
      <dsp:nvSpPr>
        <dsp:cNvPr id="0" name=""/>
        <dsp:cNvSpPr/>
      </dsp:nvSpPr>
      <dsp:spPr>
        <a:xfrm>
          <a:off x="2499027" y="405979"/>
          <a:ext cx="2271313" cy="1362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Goals</a:t>
          </a:r>
          <a:endParaRPr lang="en-GB" sz="3300" kern="1200" dirty="0"/>
        </a:p>
      </dsp:txBody>
      <dsp:txXfrm>
        <a:off x="2499027" y="405979"/>
        <a:ext cx="2271313" cy="1362788"/>
      </dsp:txXfrm>
    </dsp:sp>
    <dsp:sp modelId="{6EDA717E-F125-4DA6-ACAB-DFC130E8A9E1}">
      <dsp:nvSpPr>
        <dsp:cNvPr id="0" name=""/>
        <dsp:cNvSpPr/>
      </dsp:nvSpPr>
      <dsp:spPr>
        <a:xfrm>
          <a:off x="582" y="1995899"/>
          <a:ext cx="2271313" cy="1362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Domain</a:t>
          </a:r>
        </a:p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Analysis</a:t>
          </a:r>
          <a:endParaRPr lang="en-GB" sz="3300" kern="1200" dirty="0"/>
        </a:p>
      </dsp:txBody>
      <dsp:txXfrm>
        <a:off x="582" y="1995899"/>
        <a:ext cx="2271313" cy="1362788"/>
      </dsp:txXfrm>
    </dsp:sp>
    <dsp:sp modelId="{32013720-1AAA-4019-8E1F-47309556DBD5}">
      <dsp:nvSpPr>
        <dsp:cNvPr id="0" name=""/>
        <dsp:cNvSpPr/>
      </dsp:nvSpPr>
      <dsp:spPr>
        <a:xfrm>
          <a:off x="2499027" y="1995899"/>
          <a:ext cx="2271313" cy="136278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Use cases</a:t>
          </a:r>
          <a:endParaRPr lang="en-GB" sz="3300" kern="1200" dirty="0"/>
        </a:p>
      </dsp:txBody>
      <dsp:txXfrm>
        <a:off x="2499027" y="1995899"/>
        <a:ext cx="2271313" cy="1362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18DF-5D23-E7D8-6EBA-7E72A192C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34ECF-67B4-9CB7-0EA4-68B8F1D01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F1FD-5C21-1B7C-E8BD-BD425586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0B36-97AF-6457-3508-8B88DDAB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3B342-8F29-9B47-2D45-4009E0D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00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474D-56FD-01FB-784E-A599EB88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83F3F-CF41-842D-BBA9-6A12156FF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7C5-5DC2-4E70-5A8E-2D001F69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CA667-7C45-8D33-1320-A250361A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BD62F-7FCD-F98B-E05E-374D5DC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18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4DC13-CABB-D341-A141-98897E4C92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7147B-77AF-7F51-3484-C81B55EB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C091-2EE3-BB3D-A429-562F8078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78A1-1751-ACB4-9D1B-3355B6EE2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8DF7-305C-1668-138C-E11AE7C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7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7D39-898C-9DE8-07B8-5BDE45CB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E8769-65EA-C306-A575-A836F09FC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34BD-1181-E577-C1D9-78123016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E19D-745F-8DE7-3F48-26C6E1DC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9B48-C0A2-5D59-2E36-183C3318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7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261D-1819-5E30-A33F-FE01464C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AF90-6DBB-B379-7F65-22F982746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02B23-6C2A-895B-5B29-F3D99604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CA554-705F-4762-BB1C-CA79E0CD7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8A2F8-FE28-CD65-D5BF-352AE333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90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AA22-60CC-CF49-DDCC-B9D7C159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C8B5-9949-A21D-24A4-F3ABCF3EB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21452-890F-1761-6F4C-24605808C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07AD5-0651-34D5-AE92-A8604B81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BB9A7-3B61-2BAE-13CB-D1DC8B1B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4CF6-5CDE-7EBC-47AE-85CA6E8F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29BF-2DDF-3261-9C4E-4BB66BD9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7E227-CC53-FA35-DEED-5D768C4C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D86BA-8AF9-4470-0C6B-789712A3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A9309F-592C-E757-B634-BA4BD2464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0BB86-AC2F-2871-74CE-D572C9CB8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5E9D8F-C134-9A8F-08D9-90247D6D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0D4CC-4996-AF86-843A-414A10A7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E1DCB-5FB5-57BF-7B03-59D0BB4A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66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2466-DE56-70A0-0A64-44B56DCB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AC9F58-3CB3-8628-13B6-214456B2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18303-EA24-0AC5-2D90-C3C02126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6C48-89F6-BCDF-9FAC-7AFD4AF6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246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14612-85F4-860F-46AB-84E54D48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61616-2763-3D8C-5634-3356B41B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9391-86A0-1028-93E2-1AF42DF7B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9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77A3-4D4F-4FFA-8E34-D9F239EE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FEC3-F11D-305F-1330-6B75BC6F6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36798-7637-CA89-2C70-54CF4F15F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5CBC7-1B14-1643-2365-3468E999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1698D-FE58-5AB7-B69B-7D133483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B0963-33AD-3B63-C168-A5DDBAB0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A39D-0F7C-6D8E-CCA6-FE5812AF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6E142-E1B3-04BF-37B2-5C5849BF7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C9870-6A64-06FE-391A-3068B8F24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9D10C-511C-902C-F15D-50EEA7934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74738-39DF-41DE-1FE0-3F02EFA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0A0D8-8D16-25CE-234D-5830FB7D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376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D3332-28B8-396D-D78B-9E688E75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96A6-824B-0424-7C6D-254D4C27A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1D42C-F5D4-FE3E-9FD7-088BEF92C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D99B-F9B6-4ACB-9B5F-34BD29D2AEEA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D52D-E08F-4528-052B-0E0ACE2D8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4E8B5-EB23-4E0E-90FE-337B90EBB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64046-8204-4C33-8CEA-BB5891D3D7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44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7B90E6-2EDE-51A4-6709-944028F0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495801"/>
            <a:ext cx="5095875" cy="1695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FFBFAE-A242-8C50-427B-CD656882B05C}"/>
              </a:ext>
            </a:extLst>
          </p:cNvPr>
          <p:cNvSpPr txBox="1"/>
          <p:nvPr/>
        </p:nvSpPr>
        <p:spPr>
          <a:xfrm>
            <a:off x="3048000" y="2631060"/>
            <a:ext cx="6769768" cy="300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Design and implementation of Mobile Applications</a:t>
            </a:r>
            <a:endParaRPr lang="en-GB" sz="3200" dirty="0">
              <a:effectLst/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 </a:t>
            </a:r>
            <a:endParaRPr lang="en-GB" sz="3200" dirty="0">
              <a:effectLst/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Delever</a:t>
            </a:r>
            <a:endParaRPr lang="en-GB" sz="3200" dirty="0">
              <a:effectLst/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B0604020202020204" pitchFamily="2" charset="0"/>
                <a:ea typeface="Roboto" panose="020B0604020202020204" pitchFamily="2" charset="0"/>
                <a:cs typeface="Roboto" panose="020B0604020202020204" pitchFamily="2" charset="0"/>
              </a:rPr>
              <a:t>Design Document</a:t>
            </a:r>
            <a:endParaRPr lang="en-GB" sz="3200" dirty="0">
              <a:effectLst/>
              <a:latin typeface="Roboto" panose="020B0604020202020204" pitchFamily="2" charset="0"/>
              <a:ea typeface="Roboto" panose="020B0604020202020204" pitchFamily="2" charset="0"/>
              <a:cs typeface="Robo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3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E86C2A-B68A-C2DB-472A-FE6FDE9EC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365" y="-163028"/>
            <a:ext cx="4438249" cy="4438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14872-5654-F4D9-D13A-CAB8DBEF2B7B}"/>
              </a:ext>
            </a:extLst>
          </p:cNvPr>
          <p:cNvSpPr txBox="1"/>
          <p:nvPr/>
        </p:nvSpPr>
        <p:spPr>
          <a:xfrm>
            <a:off x="689810" y="0"/>
            <a:ext cx="4523875" cy="1115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US" sz="32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Project Description</a:t>
            </a:r>
            <a:endParaRPr lang="en-GB" sz="32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1AB48E6-6A4F-C7BC-374E-208C48117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8936366"/>
              </p:ext>
            </p:extLst>
          </p:nvPr>
        </p:nvGraphicFramePr>
        <p:xfrm>
          <a:off x="2861510" y="3552824"/>
          <a:ext cx="5806240" cy="2676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595BBB8-5720-2A3D-FED3-A662A8E08FB6}"/>
              </a:ext>
            </a:extLst>
          </p:cNvPr>
          <p:cNvSpPr txBox="1"/>
          <p:nvPr/>
        </p:nvSpPr>
        <p:spPr>
          <a:xfrm>
            <a:off x="689810" y="1651154"/>
            <a:ext cx="6096000" cy="13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Centralized delivery mobile application that supports vendors who run small businesses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through a delivery system that links drivers who can be dedicated drivers or just working part-time for some extra cash.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9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714872-5654-F4D9-D13A-CAB8DBEF2B7B}"/>
              </a:ext>
            </a:extLst>
          </p:cNvPr>
          <p:cNvSpPr txBox="1"/>
          <p:nvPr/>
        </p:nvSpPr>
        <p:spPr>
          <a:xfrm>
            <a:off x="775434" y="267443"/>
            <a:ext cx="5111016" cy="1110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Requirements analysis and specifications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EC6AE2-33DF-A0C3-8BF3-F8D0AAC7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168" y="281669"/>
            <a:ext cx="4343398" cy="3205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B8CDE1-0BE3-2768-43CB-BE171839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43" y="3779814"/>
            <a:ext cx="3924848" cy="3067478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37ECCC3-7540-9F8F-66C4-BB57DD4D22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5022111"/>
              </p:ext>
            </p:extLst>
          </p:nvPr>
        </p:nvGraphicFramePr>
        <p:xfrm>
          <a:off x="848827" y="1683633"/>
          <a:ext cx="4770924" cy="3764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853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2A9D6-A9E1-3653-3CD8-8AB7596B1564}"/>
              </a:ext>
            </a:extLst>
          </p:cNvPr>
          <p:cNvSpPr txBox="1"/>
          <p:nvPr/>
        </p:nvSpPr>
        <p:spPr>
          <a:xfrm>
            <a:off x="775434" y="267443"/>
            <a:ext cx="5111016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E794CE-A708-CE9C-3B82-3D3BAA35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7" y="1796055"/>
            <a:ext cx="6496282" cy="36214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1F1CCD-B343-66DE-2D07-DD29D7F10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159" y="3009900"/>
            <a:ext cx="4302241" cy="14973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4E6557-6D46-1201-6D30-71A48DF0F1A8}"/>
              </a:ext>
            </a:extLst>
          </p:cNvPr>
          <p:cNvSpPr txBox="1"/>
          <p:nvPr/>
        </p:nvSpPr>
        <p:spPr>
          <a:xfrm>
            <a:off x="612659" y="121143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Main schema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0F75FE-079C-CEAC-F216-FB7D8F36D56A}"/>
              </a:ext>
            </a:extLst>
          </p:cNvPr>
          <p:cNvSpPr txBox="1"/>
          <p:nvPr/>
        </p:nvSpPr>
        <p:spPr>
          <a:xfrm>
            <a:off x="7280159" y="1211432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Architecture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04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2A9D6-A9E1-3653-3CD8-8AB7596B1564}"/>
              </a:ext>
            </a:extLst>
          </p:cNvPr>
          <p:cNvSpPr txBox="1"/>
          <p:nvPr/>
        </p:nvSpPr>
        <p:spPr>
          <a:xfrm>
            <a:off x="691182" y="268745"/>
            <a:ext cx="5111016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E6557-6D46-1201-6D30-71A48DF0F1A8}"/>
              </a:ext>
            </a:extLst>
          </p:cNvPr>
          <p:cNvSpPr txBox="1"/>
          <p:nvPr/>
        </p:nvSpPr>
        <p:spPr>
          <a:xfrm>
            <a:off x="561859" y="1414632"/>
            <a:ext cx="1673341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Preliminary design phase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0F3EFF-D569-1C03-81AA-B0A21620B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33" y="496043"/>
            <a:ext cx="5603569" cy="5123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47D078-5395-D971-A34D-A4ADD2C3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3" y="496043"/>
            <a:ext cx="2651117" cy="5123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1B44E1-CBA7-CEEF-B41F-843B23F77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95" y="2085072"/>
            <a:ext cx="2621055" cy="39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4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2A9D6-A9E1-3653-3CD8-8AB7596B1564}"/>
              </a:ext>
            </a:extLst>
          </p:cNvPr>
          <p:cNvSpPr txBox="1"/>
          <p:nvPr/>
        </p:nvSpPr>
        <p:spPr>
          <a:xfrm>
            <a:off x="691182" y="268745"/>
            <a:ext cx="5111016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CC414-57D8-361D-C215-65F6BA0FD6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8" y="1200065"/>
            <a:ext cx="10926524" cy="4457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161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52A9D6-A9E1-3653-3CD8-8AB7596B1564}"/>
              </a:ext>
            </a:extLst>
          </p:cNvPr>
          <p:cNvSpPr txBox="1"/>
          <p:nvPr/>
        </p:nvSpPr>
        <p:spPr>
          <a:xfrm>
            <a:off x="691182" y="268745"/>
            <a:ext cx="5111016" cy="583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037DF7-893C-C511-AA70-0A490C0E8E81}"/>
              </a:ext>
            </a:extLst>
          </p:cNvPr>
          <p:cNvSpPr txBox="1"/>
          <p:nvPr/>
        </p:nvSpPr>
        <p:spPr>
          <a:xfrm>
            <a:off x="691182" y="1084175"/>
            <a:ext cx="1673341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Database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23">
            <a:extLst>
              <a:ext uri="{FF2B5EF4-FFF2-40B4-BE49-F238E27FC236}">
                <a16:creationId xmlns:a16="http://schemas.microsoft.com/office/drawing/2014/main" id="{E815D92E-BD03-ABE1-86DE-CEE1D609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82" y="2329531"/>
            <a:ext cx="7394472" cy="290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22">
            <a:extLst>
              <a:ext uri="{FF2B5EF4-FFF2-40B4-BE49-F238E27FC236}">
                <a16:creationId xmlns:a16="http://schemas.microsoft.com/office/drawing/2014/main" id="{D55680A6-7A4A-44FC-0EA7-BC337A306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7013" y="2130689"/>
            <a:ext cx="3781857" cy="3099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5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Mohanad</dc:creator>
  <cp:lastModifiedBy>Mohanad</cp:lastModifiedBy>
  <cp:revision>3</cp:revision>
  <dcterms:created xsi:type="dcterms:W3CDTF">2023-02-02T21:08:29Z</dcterms:created>
  <dcterms:modified xsi:type="dcterms:W3CDTF">2023-02-02T21:54:23Z</dcterms:modified>
</cp:coreProperties>
</file>