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62" r:id="rId10"/>
    <p:sldId id="286" r:id="rId11"/>
    <p:sldId id="263" r:id="rId12"/>
    <p:sldId id="287" r:id="rId13"/>
    <p:sldId id="264" r:id="rId14"/>
    <p:sldId id="265" r:id="rId15"/>
    <p:sldId id="290" r:id="rId16"/>
    <p:sldId id="266" r:id="rId17"/>
    <p:sldId id="291" r:id="rId18"/>
    <p:sldId id="267" r:id="rId19"/>
    <p:sldId id="269" r:id="rId20"/>
    <p:sldId id="293" r:id="rId21"/>
    <p:sldId id="268" r:id="rId22"/>
    <p:sldId id="292" r:id="rId23"/>
    <p:sldId id="270" r:id="rId24"/>
    <p:sldId id="272" r:id="rId25"/>
    <p:sldId id="289" r:id="rId26"/>
    <p:sldId id="271" r:id="rId27"/>
    <p:sldId id="288" r:id="rId28"/>
    <p:sldId id="273" r:id="rId29"/>
    <p:sldId id="274" r:id="rId30"/>
    <p:sldId id="294" r:id="rId31"/>
    <p:sldId id="275" r:id="rId32"/>
    <p:sldId id="295" r:id="rId33"/>
    <p:sldId id="276" r:id="rId34"/>
    <p:sldId id="277" r:id="rId35"/>
    <p:sldId id="296" r:id="rId36"/>
    <p:sldId id="278" r:id="rId37"/>
    <p:sldId id="297" r:id="rId38"/>
    <p:sldId id="279" r:id="rId39"/>
    <p:sldId id="280" r:id="rId40"/>
    <p:sldId id="298" r:id="rId41"/>
    <p:sldId id="281" r:id="rId42"/>
    <p:sldId id="299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4262"/>
    <a:srgbClr val="1D2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72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703" y="2664373"/>
            <a:ext cx="6085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المباراة الاولى</a:t>
            </a:r>
            <a:endParaRPr lang="en-U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6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60320" y="2598911"/>
            <a:ext cx="379949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هوميروس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58" y="38369"/>
            <a:ext cx="295681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381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08614" y="836613"/>
            <a:ext cx="1366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altLang="ar-EG" sz="7200" b="1" dirty="0" smtClean="0">
                <a:solidFill>
                  <a:srgbClr val="FF0000"/>
                </a:solidFill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مستطيل 1"/>
          <p:cNvSpPr>
            <a:spLocks noChangeArrowheads="1"/>
          </p:cNvSpPr>
          <p:nvPr/>
        </p:nvSpPr>
        <p:spPr bwMode="auto">
          <a:xfrm>
            <a:off x="897775" y="1729453"/>
            <a:ext cx="638417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ما اصل كتاب </a:t>
            </a:r>
            <a:r>
              <a:rPr lang="ar-SA" altLang="en-US" sz="4000" b="1" dirty="0" smtClean="0">
                <a:solidFill>
                  <a:schemeClr val="bg2"/>
                </a:solidFill>
              </a:rPr>
              <a:t>كليلة </a:t>
            </a:r>
            <a:r>
              <a:rPr lang="ar-SA" altLang="en-US" sz="4000" b="1" dirty="0" smtClean="0">
                <a:solidFill>
                  <a:schemeClr val="bg2"/>
                </a:solidFill>
              </a:rPr>
              <a:t>ودمنة ؟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اصله تركي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اصله فارسي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اصله هندى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اصله يوناني</a:t>
            </a:r>
            <a:endParaRPr lang="en-US" altLang="en-US" sz="4000" b="1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3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9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3556530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84" y="1090299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762601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412014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89687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277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60320" y="2598911"/>
            <a:ext cx="379949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أصله هندي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525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87798" y="564236"/>
            <a:ext cx="4464495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endParaRPr lang="en-US" sz="7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17" y="2190513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897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5188" y="1773239"/>
            <a:ext cx="77724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400" b="1"/>
          </a:p>
        </p:txBody>
      </p:sp>
      <p:sp>
        <p:nvSpPr>
          <p:cNvPr id="21507" name="مستطيل 1"/>
          <p:cNvSpPr>
            <a:spLocks noChangeArrowheads="1"/>
          </p:cNvSpPr>
          <p:nvPr/>
        </p:nvSpPr>
        <p:spPr bwMode="auto">
          <a:xfrm>
            <a:off x="5802313" y="692150"/>
            <a:ext cx="1301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أ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02313" y="1708150"/>
            <a:ext cx="57745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ar-SA" sz="4000" b="1" dirty="0"/>
              <a:t>من هى ملكة أسبانيا التى خلعت عن العرش </a:t>
            </a:r>
            <a:r>
              <a:rPr lang="ar-SA" sz="4000" b="1" dirty="0" smtClean="0"/>
              <a:t>؟</a:t>
            </a:r>
          </a:p>
          <a:p>
            <a:pPr algn="r" rtl="1"/>
            <a:endParaRPr lang="en-US" sz="4000" dirty="0"/>
          </a:p>
          <a:p>
            <a:pPr algn="r" rtl="1"/>
            <a:r>
              <a:rPr lang="ar-SA" sz="4000" b="1" dirty="0"/>
              <a:t>اليزابيث </a:t>
            </a:r>
            <a:r>
              <a:rPr lang="ar-SA" sz="4000" b="1" dirty="0" smtClean="0"/>
              <a:t>الثانية</a:t>
            </a:r>
          </a:p>
          <a:p>
            <a:pPr algn="r" rtl="1"/>
            <a:r>
              <a:rPr lang="ar-SA" sz="4000" b="1" dirty="0" smtClean="0"/>
              <a:t>فيكتوريا الثانية</a:t>
            </a:r>
          </a:p>
          <a:p>
            <a:pPr algn="r" rtl="1"/>
            <a:r>
              <a:rPr lang="ar-SA" sz="4000" b="1" dirty="0" smtClean="0"/>
              <a:t>إيزابيلا الثانية</a:t>
            </a:r>
          </a:p>
          <a:p>
            <a:pPr algn="r" rtl="1"/>
            <a:r>
              <a:rPr lang="ar-SA" sz="4000" b="1" dirty="0" smtClean="0"/>
              <a:t>هيلين الثانية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52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08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5438479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60" y="790206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644550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729396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71636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72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5188" y="1773239"/>
            <a:ext cx="77724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400" b="1"/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5721467" y="2793117"/>
            <a:ext cx="62472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7200" b="1" dirty="0" smtClean="0">
                <a:solidFill>
                  <a:srgbClr val="FF0000"/>
                </a:solidFill>
              </a:rPr>
              <a:t>الملكة إيزابيلا الثانية</a:t>
            </a:r>
            <a:endParaRPr lang="en-US" altLang="en-US" sz="72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32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مستطيل 1"/>
          <p:cNvSpPr>
            <a:spLocks noChangeArrowheads="1"/>
          </p:cNvSpPr>
          <p:nvPr/>
        </p:nvSpPr>
        <p:spPr bwMode="auto">
          <a:xfrm>
            <a:off x="5802313" y="692150"/>
            <a:ext cx="1301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ب</a:t>
            </a:r>
            <a:r>
              <a:rPr lang="ar-EG" altLang="ar-EG" sz="6000" b="1" dirty="0" smtClean="0">
                <a:solidFill>
                  <a:srgbClr val="FF0000"/>
                </a:solidFill>
              </a:rPr>
              <a:t> 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5802313" y="1888780"/>
            <a:ext cx="628442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ar-SA" sz="3600" b="1" dirty="0"/>
              <a:t>من هو ملك بريطانيا الذي تنازل عن العرش من أجل ان يتزوج من سيدة </a:t>
            </a:r>
            <a:r>
              <a:rPr lang="ar-SA" sz="3600" b="1" dirty="0" smtClean="0"/>
              <a:t>؟</a:t>
            </a:r>
          </a:p>
          <a:p>
            <a:pPr algn="r" rtl="1"/>
            <a:endParaRPr lang="en-US" sz="3600" dirty="0"/>
          </a:p>
          <a:p>
            <a:pPr algn="r" rtl="1"/>
            <a:r>
              <a:rPr lang="ar-SA" sz="3600" b="1" dirty="0"/>
              <a:t>الملك جورج </a:t>
            </a:r>
            <a:r>
              <a:rPr lang="ar-SA" sz="3600" b="1" dirty="0" smtClean="0"/>
              <a:t>الرابع</a:t>
            </a:r>
          </a:p>
          <a:p>
            <a:pPr algn="r" rtl="1"/>
            <a:r>
              <a:rPr lang="ar-SA" sz="3600" b="1" dirty="0" smtClean="0"/>
              <a:t>الملك </a:t>
            </a:r>
            <a:r>
              <a:rPr lang="ar-SA" sz="3600" b="1" dirty="0"/>
              <a:t>جورج </a:t>
            </a:r>
            <a:r>
              <a:rPr lang="ar-SA" sz="3600" b="1" dirty="0" smtClean="0"/>
              <a:t>الثالث</a:t>
            </a:r>
          </a:p>
          <a:p>
            <a:pPr algn="r" rtl="1"/>
            <a:r>
              <a:rPr lang="ar-SA" sz="3600" b="1" dirty="0" smtClean="0"/>
              <a:t>الملك </a:t>
            </a:r>
            <a:r>
              <a:rPr lang="ar-SA" sz="3600" b="1" dirty="0"/>
              <a:t>ادوارد </a:t>
            </a:r>
            <a:r>
              <a:rPr lang="ar-SA" sz="3600" b="1" dirty="0" smtClean="0"/>
              <a:t>الثامن</a:t>
            </a:r>
          </a:p>
          <a:p>
            <a:pPr algn="r" rtl="1"/>
            <a:r>
              <a:rPr lang="ar-SA" sz="3600" b="1" dirty="0" smtClean="0"/>
              <a:t>الملك </a:t>
            </a:r>
            <a:r>
              <a:rPr lang="ar-SA" sz="3600" b="1" dirty="0"/>
              <a:t>ادوارد </a:t>
            </a:r>
            <a:r>
              <a:rPr lang="ar-SA" sz="3600" b="1" dirty="0" smtClean="0"/>
              <a:t>الرابع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50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06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5523477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27" y="1030498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29548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7378961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56634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34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355128" y="2652452"/>
            <a:ext cx="663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7200" b="1" dirty="0" smtClean="0">
                <a:solidFill>
                  <a:srgbClr val="FF0000"/>
                </a:solidFill>
              </a:rPr>
              <a:t>الملك ادوارد الثامن</a:t>
            </a:r>
            <a:endParaRPr lang="en-US" altLang="en-US" sz="7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00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20" y="2128058"/>
            <a:ext cx="5868079" cy="27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4865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1"/>
          <p:cNvSpPr>
            <a:spLocks noChangeArrowheads="1"/>
          </p:cNvSpPr>
          <p:nvPr/>
        </p:nvSpPr>
        <p:spPr bwMode="auto">
          <a:xfrm>
            <a:off x="5802313" y="692150"/>
            <a:ext cx="7481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chemeClr val="bg1"/>
                </a:solidFill>
              </a:rPr>
              <a:t>أ</a:t>
            </a:r>
            <a:endParaRPr lang="ar-EG" altLang="ar-EG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433" y="1897811"/>
            <a:ext cx="63453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ما اسم دولة بوركينا فاسو سابقا</a:t>
            </a:r>
            <a:r>
              <a:rPr lang="ar-SA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؟</a:t>
            </a:r>
            <a:endParaRPr lang="ar-EG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رودسيا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الساحل العاج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فولتا العليا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زائير الفرنسية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3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99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7904070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70" y="1192948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110141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9759554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137227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657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0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1631951" y="2708276"/>
            <a:ext cx="88566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ar-EG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كلية </a:t>
            </a: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تربية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ar-EG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ar-EG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كلية </a:t>
            </a: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علوم 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80305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822" y="1980799"/>
            <a:ext cx="3256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فولتا العليا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72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مستطيل 1"/>
          <p:cNvSpPr>
            <a:spLocks noChangeArrowheads="1"/>
          </p:cNvSpPr>
          <p:nvPr/>
        </p:nvSpPr>
        <p:spPr bwMode="auto">
          <a:xfrm>
            <a:off x="5802313" y="692150"/>
            <a:ext cx="7481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chemeClr val="bg1"/>
                </a:solidFill>
              </a:rPr>
              <a:t>ب</a:t>
            </a:r>
            <a:endParaRPr lang="ar-EG" altLang="ar-EG" sz="6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433" y="189781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أين يقع خط طول رقم صفر</a:t>
            </a:r>
            <a:r>
              <a:rPr lang="ar-SA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؟</a:t>
            </a:r>
            <a:endParaRPr lang="ar-EG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فى بلدة جرينتش قرب لندن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فى بلدة جرينتش قرب روما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فى بلدة جرينتش قرب امستردام</a:t>
            </a:r>
            <a:endParaRPr lang="ar-SA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ar-EG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فى بلدة جرينتش قرب برلين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47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03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7882874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59" y="1198351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88945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738358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116031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92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مستطيل 1"/>
          <p:cNvSpPr>
            <a:spLocks noChangeArrowheads="1"/>
          </p:cNvSpPr>
          <p:nvPr/>
        </p:nvSpPr>
        <p:spPr bwMode="auto">
          <a:xfrm>
            <a:off x="448888" y="2072064"/>
            <a:ext cx="70325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ar-EG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فى بلدة جرينتش قرب لندن</a:t>
            </a:r>
            <a:endParaRPr lang="en-US" sz="6000" dirty="0" smtClean="0">
              <a:solidFill>
                <a:srgbClr val="FF0000"/>
              </a:solidFill>
            </a:endParaRPr>
          </a:p>
          <a:p>
            <a:pPr algn="r"/>
            <a:endParaRPr lang="ar-EG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dist="50800">
                  <a:prstClr val="black"/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315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16" y="2593572"/>
            <a:ext cx="5054138" cy="20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131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مستطيل 1"/>
          <p:cNvSpPr>
            <a:spLocks noChangeArrowheads="1"/>
          </p:cNvSpPr>
          <p:nvPr/>
        </p:nvSpPr>
        <p:spPr bwMode="auto">
          <a:xfrm>
            <a:off x="5951538" y="765176"/>
            <a:ext cx="79216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أ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779589"/>
            <a:ext cx="8856663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النقيعة ؟</a:t>
            </a:r>
            <a:endParaRPr lang="ar-SA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طعام العائد من </a:t>
            </a: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السفر</a:t>
            </a:r>
          </a:p>
          <a:p>
            <a:pPr algn="ctr">
              <a:defRPr/>
            </a:pP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الملابس المبللة</a:t>
            </a:r>
          </a:p>
          <a:p>
            <a:pPr algn="ctr">
              <a:defRPr/>
            </a:pP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الفريسة </a:t>
            </a: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في </a:t>
            </a: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الشباك</a:t>
            </a:r>
          </a:p>
          <a:p>
            <a:pPr algn="ctr">
              <a:defRPr/>
            </a:pP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بئر </a:t>
            </a: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الماء في طريق </a:t>
            </a:r>
            <a:r>
              <a:rPr lang="ar-SA" sz="4400" b="1" dirty="0" smtClean="0">
                <a:solidFill>
                  <a:schemeClr val="accent1">
                    <a:lumMod val="75000"/>
                  </a:schemeClr>
                </a:solidFill>
              </a:rPr>
              <a:t>السفر</a:t>
            </a:r>
            <a:endParaRPr lang="ar-SA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2" y="5415723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48" y="5456891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8278019" y="4958928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04" y="1501526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84090" y="6610213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0133503" y="4964331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511176" y="6597436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153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49382" y="2165985"/>
            <a:ext cx="7797454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6000" b="1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</a:rPr>
              <a:t>طعام العائد من السفر</a:t>
            </a:r>
            <a:endParaRPr lang="en-US" altLang="en-US" sz="6000" b="1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561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مستطيل 1"/>
          <p:cNvSpPr>
            <a:spLocks noChangeArrowheads="1"/>
          </p:cNvSpPr>
          <p:nvPr/>
        </p:nvSpPr>
        <p:spPr bwMode="auto">
          <a:xfrm>
            <a:off x="539376" y="2130830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الاوقص ؟</a:t>
            </a:r>
          </a:p>
          <a:p>
            <a:pPr algn="ctr">
              <a:defRPr/>
            </a:pP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قصير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الذراع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قصير الارجل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قصير القامة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قصير العنق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22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8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Multiply 14"/>
          <p:cNvSpPr/>
          <p:nvPr/>
        </p:nvSpPr>
        <p:spPr>
          <a:xfrm>
            <a:off x="8187849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04" y="1535580"/>
            <a:ext cx="3618972" cy="361897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393920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0043333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21006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66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2028305" y="2344594"/>
            <a:ext cx="4899979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قصير العنق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9658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15" y="2028306"/>
            <a:ext cx="5652654" cy="25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29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مستطيل 1"/>
          <p:cNvSpPr>
            <a:spLocks noChangeArrowheads="1"/>
          </p:cNvSpPr>
          <p:nvPr/>
        </p:nvSpPr>
        <p:spPr bwMode="auto">
          <a:xfrm>
            <a:off x="488634" y="1810674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r>
              <a:rPr lang="ar-SA" sz="4000" b="1" dirty="0"/>
              <a:t>ما هى قبة </a:t>
            </a:r>
            <a:r>
              <a:rPr lang="ar-SA" sz="4000" b="1" dirty="0" smtClean="0"/>
              <a:t>الصخرة؟</a:t>
            </a:r>
          </a:p>
          <a:p>
            <a:pPr rtl="1"/>
            <a:endParaRPr lang="en-US" sz="4000" dirty="0"/>
          </a:p>
          <a:p>
            <a:pPr rtl="1"/>
            <a:r>
              <a:rPr lang="ar-SA" sz="4000" b="1" dirty="0" smtClean="0"/>
              <a:t> هي </a:t>
            </a:r>
            <a:r>
              <a:rPr lang="ar-SA" sz="4000" b="1" dirty="0"/>
              <a:t>الحجر </a:t>
            </a:r>
            <a:r>
              <a:rPr lang="ar-SA" sz="4000" b="1" dirty="0" smtClean="0"/>
              <a:t>الأسود</a:t>
            </a:r>
          </a:p>
          <a:p>
            <a:pPr rtl="1"/>
            <a:r>
              <a:rPr lang="ar-SA" sz="4000" b="1" dirty="0" smtClean="0"/>
              <a:t>هى </a:t>
            </a:r>
            <a:r>
              <a:rPr lang="ar-SA" sz="4000" b="1" dirty="0"/>
              <a:t>الصخرة التي عرج منها </a:t>
            </a:r>
            <a:r>
              <a:rPr lang="ar-SA" sz="4000" b="1" dirty="0" smtClean="0"/>
              <a:t>النبي</a:t>
            </a:r>
          </a:p>
          <a:p>
            <a:pPr rtl="1"/>
            <a:r>
              <a:rPr lang="ar-SA" sz="4000" b="1" dirty="0" smtClean="0"/>
              <a:t>هى </a:t>
            </a:r>
            <a:r>
              <a:rPr lang="ar-SA" sz="4000" b="1" dirty="0"/>
              <a:t>قبة مسجد نحتت من </a:t>
            </a:r>
            <a:r>
              <a:rPr lang="ar-SA" sz="4000" b="1" dirty="0" smtClean="0"/>
              <a:t>الصخر</a:t>
            </a:r>
          </a:p>
          <a:p>
            <a:pPr rtl="1"/>
            <a:r>
              <a:rPr lang="ar-SA" sz="4000" b="1" dirty="0" smtClean="0"/>
              <a:t>هى </a:t>
            </a:r>
            <a:r>
              <a:rPr lang="ar-SA" sz="4000" b="1" dirty="0"/>
              <a:t>الصخرة التي تكون أعلى </a:t>
            </a:r>
            <a:r>
              <a:rPr lang="ar-SA" sz="4000" b="1" dirty="0" smtClean="0"/>
              <a:t>الجبل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88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44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8203615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81" y="1304925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09686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0059099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6772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62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97764" y="2267468"/>
            <a:ext cx="4752528" cy="1368152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5003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477" y="200598"/>
            <a:ext cx="9330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7200" dirty="0" smtClean="0"/>
              <a:t>هى الصخرة التي عرج النبي </a:t>
            </a:r>
            <a:r>
              <a:rPr lang="ar-SA" sz="7200" dirty="0" smtClean="0"/>
              <a:t>صلى الله عليه وسلم </a:t>
            </a:r>
            <a:r>
              <a:rPr lang="ar-EG" sz="7200" dirty="0" smtClean="0"/>
              <a:t>منها إلى السماء</a:t>
            </a:r>
            <a:endParaRPr lang="ar-EG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-8860"/>
            <a:ext cx="5419898" cy="2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223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مستطيل 1"/>
          <p:cNvSpPr>
            <a:spLocks noChangeArrowheads="1"/>
          </p:cNvSpPr>
          <p:nvPr/>
        </p:nvSpPr>
        <p:spPr bwMode="auto">
          <a:xfrm>
            <a:off x="488634" y="1810674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r>
              <a:rPr lang="ar-SA" sz="4000" b="1" dirty="0"/>
              <a:t>من هو الملقب بصقر </a:t>
            </a:r>
            <a:r>
              <a:rPr lang="ar-SA" sz="4000" b="1" dirty="0" smtClean="0"/>
              <a:t>قريش ؟</a:t>
            </a:r>
          </a:p>
          <a:p>
            <a:pPr rtl="1"/>
            <a:endParaRPr lang="en-US" sz="4000" dirty="0"/>
          </a:p>
          <a:p>
            <a:pPr rtl="1"/>
            <a:r>
              <a:rPr lang="ar-SA" sz="4000" b="1" dirty="0"/>
              <a:t>عبد الرحمن </a:t>
            </a:r>
            <a:r>
              <a:rPr lang="ar-SA" sz="4000" b="1" dirty="0" smtClean="0"/>
              <a:t>الداخل</a:t>
            </a:r>
          </a:p>
          <a:p>
            <a:pPr rtl="1"/>
            <a:r>
              <a:rPr lang="ar-SA" sz="4000" b="1" dirty="0" smtClean="0"/>
              <a:t> محمد الفاتح</a:t>
            </a:r>
          </a:p>
          <a:p>
            <a:pPr rtl="1"/>
            <a:r>
              <a:rPr lang="ar-SA" sz="4000" b="1" dirty="0" smtClean="0"/>
              <a:t>اليزيد </a:t>
            </a:r>
            <a:r>
              <a:rPr lang="ar-SA" sz="4000" b="1" dirty="0"/>
              <a:t>بن </a:t>
            </a:r>
            <a:r>
              <a:rPr lang="ar-SA" sz="4000" b="1" dirty="0" smtClean="0"/>
              <a:t>معاوية</a:t>
            </a:r>
          </a:p>
          <a:p>
            <a:pPr rtl="1"/>
            <a:r>
              <a:rPr lang="ar-SA" sz="4000" b="1" dirty="0" smtClean="0"/>
              <a:t>عبد </a:t>
            </a:r>
            <a:r>
              <a:rPr lang="ar-SA" sz="4000" b="1" dirty="0"/>
              <a:t>الرحمن بن </a:t>
            </a:r>
            <a:r>
              <a:rPr lang="ar-SA" sz="4000" b="1" dirty="0" smtClean="0"/>
              <a:t>معاوية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00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456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Multiply 6"/>
          <p:cNvSpPr/>
          <p:nvPr/>
        </p:nvSpPr>
        <p:spPr>
          <a:xfrm>
            <a:off x="8235027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32" y="1403360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441098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0090511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468184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953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583" y="1033148"/>
            <a:ext cx="6936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 smtClean="0"/>
              <a:t>عبد الرحمن بن معاوية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88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53846" y="2636912"/>
            <a:ext cx="4176464" cy="140691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7200" b="1" dirty="0">
                <a:solidFill>
                  <a:srgbClr val="C00000"/>
                </a:solidFill>
              </a:rPr>
              <a:t>فنون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4899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مستطيل 1"/>
          <p:cNvSpPr>
            <a:spLocks noChangeArrowheads="1"/>
          </p:cNvSpPr>
          <p:nvPr/>
        </p:nvSpPr>
        <p:spPr bwMode="auto">
          <a:xfrm>
            <a:off x="2270126" y="2204115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ماهو اكبر متحف في العصر الحديث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؟</a:t>
            </a:r>
          </a:p>
          <a:p>
            <a:pPr algn="ctr">
              <a:defRPr/>
            </a:pP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متحف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اللوفر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متحف القاهرة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متحف </a:t>
            </a: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هاونج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بالصين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متحف </a:t>
            </a: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مركز بومبيدو في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باريس</a:t>
            </a: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25" y="103989"/>
            <a:ext cx="2536156" cy="192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91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150862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0" y="835455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56933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006346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4019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882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504" y="2861949"/>
            <a:ext cx="9842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متحف مركز بومبيدو في باريس</a:t>
            </a:r>
            <a:endParaRPr lang="en-US" sz="72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17" y="333748"/>
            <a:ext cx="253615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063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مستطيل 1"/>
          <p:cNvSpPr>
            <a:spLocks noChangeArrowheads="1"/>
          </p:cNvSpPr>
          <p:nvPr/>
        </p:nvSpPr>
        <p:spPr bwMode="auto">
          <a:xfrm>
            <a:off x="2270126" y="2204115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اين توجد اكبر قاعة مسرح في العالم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؟</a:t>
            </a:r>
          </a:p>
          <a:p>
            <a:pPr algn="ctr">
              <a:defRPr/>
            </a:pP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في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أمريكا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في الصين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في </a:t>
            </a: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الامارات </a:t>
            </a: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العربية</a:t>
            </a:r>
          </a:p>
          <a:p>
            <a:pPr algn="ctr">
              <a:defRPr/>
            </a:pPr>
            <a:r>
              <a:rPr lang="ar-SA" sz="4000" b="1" dirty="0" smtClean="0">
                <a:solidFill>
                  <a:schemeClr val="accent1">
                    <a:lumMod val="75000"/>
                  </a:schemeClr>
                </a:solidFill>
              </a:rPr>
              <a:t>في إيطاليا</a:t>
            </a: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69" y="283709"/>
            <a:ext cx="2536156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Multiply 6"/>
          <p:cNvSpPr/>
          <p:nvPr/>
        </p:nvSpPr>
        <p:spPr>
          <a:xfrm>
            <a:off x="68609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6" y="1012418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4680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924093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01766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062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4647" y="2795447"/>
            <a:ext cx="33906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 في الصين</a:t>
            </a:r>
            <a:endParaRPr lang="en-US" sz="7200" dirty="0">
              <a:ln>
                <a:solidFill>
                  <a:schemeClr val="bg1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72" y="233996"/>
            <a:ext cx="253615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436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19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05" y="2636912"/>
            <a:ext cx="284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7200" dirty="0" smtClean="0"/>
              <a:t>رياضة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73530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868" name="مستطيل 1"/>
          <p:cNvSpPr>
            <a:spLocks noChangeArrowheads="1"/>
          </p:cNvSpPr>
          <p:nvPr/>
        </p:nvSpPr>
        <p:spPr bwMode="auto">
          <a:xfrm>
            <a:off x="1346656" y="2405055"/>
            <a:ext cx="956792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800" b="1" dirty="0" smtClean="0"/>
              <a:t>متى أصبحت كرة القدم لعبة أوليمبية لاول مرة ؟</a:t>
            </a:r>
          </a:p>
          <a:p>
            <a:pPr algn="ctr" eaLnBrk="1" hangingPunct="1"/>
            <a:r>
              <a:rPr lang="ar-SA" altLang="en-US" sz="4800" b="1" dirty="0" smtClean="0"/>
              <a:t>دورة ميونخ  1970</a:t>
            </a:r>
          </a:p>
          <a:p>
            <a:pPr algn="ctr" eaLnBrk="1" hangingPunct="1"/>
            <a:r>
              <a:rPr lang="ar-SA" altLang="en-US" sz="4800" b="1" dirty="0" smtClean="0"/>
              <a:t>دورة لندن 1908</a:t>
            </a:r>
          </a:p>
          <a:p>
            <a:pPr algn="ctr" eaLnBrk="1" hangingPunct="1"/>
            <a:r>
              <a:rPr lang="ar-SA" altLang="en-US" sz="4800" b="1" dirty="0" smtClean="0"/>
              <a:t>دورة هلسنكي 1912</a:t>
            </a:r>
          </a:p>
          <a:p>
            <a:pPr algn="ctr" eaLnBrk="1" hangingPunct="1"/>
            <a:r>
              <a:rPr lang="ar-SA" altLang="en-US" sz="4800" b="1" dirty="0" smtClean="0"/>
              <a:t>دورة روما 1922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51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07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8314778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8" y="2902680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520849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0170262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547935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878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0480" y="1745671"/>
            <a:ext cx="78970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 مخترع التلسكوب</a:t>
            </a:r>
            <a:r>
              <a:rPr lang="en-US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ar-SA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؟</a:t>
            </a:r>
            <a:endParaRPr lang="ar-EG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جرهام بل 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جاليليو 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اديسون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والت مانسون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044" y="170467"/>
            <a:ext cx="831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أ</a:t>
            </a:r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6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2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97180" y="569254"/>
            <a:ext cx="2848908" cy="66103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494015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34" y="795609"/>
            <a:ext cx="3618972" cy="361897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46224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795637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73310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782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2277688" y="2627225"/>
            <a:ext cx="768096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EG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دورة لندن 1908 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007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مستطيل 1"/>
          <p:cNvSpPr>
            <a:spLocks noChangeArrowheads="1"/>
          </p:cNvSpPr>
          <p:nvPr/>
        </p:nvSpPr>
        <p:spPr bwMode="auto">
          <a:xfrm>
            <a:off x="1346656" y="2405055"/>
            <a:ext cx="956792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800" b="1" dirty="0" smtClean="0"/>
              <a:t>ما المسافة بين نقطة ضربة الجزاء والمرمى ؟</a:t>
            </a:r>
          </a:p>
          <a:p>
            <a:pPr algn="ctr" eaLnBrk="1" hangingPunct="1"/>
            <a:r>
              <a:rPr lang="ar-SA" altLang="en-US" sz="4800" b="1" dirty="0" smtClean="0"/>
              <a:t>13 ياردة اى 12متر</a:t>
            </a:r>
          </a:p>
          <a:p>
            <a:pPr algn="ctr" eaLnBrk="1" hangingPunct="1"/>
            <a:r>
              <a:rPr lang="ar-SA" altLang="en-US" sz="4800" b="1" dirty="0" smtClean="0"/>
              <a:t>9 ياردة اى 10متر</a:t>
            </a:r>
          </a:p>
          <a:p>
            <a:pPr algn="ctr" eaLnBrk="1" hangingPunct="1"/>
            <a:r>
              <a:rPr lang="ar-SA" altLang="en-US" sz="4800" b="1" dirty="0" smtClean="0"/>
              <a:t>11 ياردة اى 10متر</a:t>
            </a:r>
          </a:p>
          <a:p>
            <a:pPr algn="ctr" eaLnBrk="1" hangingPunct="1"/>
            <a:r>
              <a:rPr lang="ar-SA" altLang="en-US" sz="4800" b="1" dirty="0" smtClean="0"/>
              <a:t>12 ياردة اى 11متر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81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37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8466608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6" y="3132115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672679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322092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699765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345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73876" y="2627225"/>
            <a:ext cx="904424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EG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المسافة 12 ياردة اى 11متر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75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3181" y="2121417"/>
            <a:ext cx="4680520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9600" b="1" dirty="0">
                <a:solidFill>
                  <a:schemeClr val="bg1"/>
                </a:solidFill>
              </a:rPr>
              <a:t>مواهب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2917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0" y="1928553"/>
            <a:ext cx="4156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96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جاليليو </a:t>
            </a:r>
            <a:endParaRPr lang="ar-SA" sz="9600" b="1" spc="50" dirty="0" smtClean="0">
              <a:ln w="0">
                <a:solidFill>
                  <a:schemeClr val="tx1"/>
                </a:solidFill>
              </a:ln>
              <a:solidFill>
                <a:srgbClr val="C00000"/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8963" y="809530"/>
            <a:ext cx="2567601" cy="60873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15204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0480" y="1745671"/>
            <a:ext cx="78970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 مخترع التليفزيون</a:t>
            </a:r>
            <a:r>
              <a:rPr lang="ar-SA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؟</a:t>
            </a:r>
            <a:endParaRPr lang="ar-EG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جون بيرد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سان خوسي</a:t>
            </a:r>
            <a:r>
              <a:rPr lang="ar-SA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ه</a:t>
            </a: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الان هيورد</a:t>
            </a:r>
            <a:endParaRPr lang="ar-SA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كيفن روث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5043" y="170467"/>
            <a:ext cx="1303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ب</a:t>
            </a:r>
            <a:endParaRPr lang="en-US" sz="8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28859" y="556123"/>
            <a:ext cx="2833608" cy="675237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6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2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494015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34" y="795609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146224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95637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173310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198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5320" y="1783910"/>
            <a:ext cx="4795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جون بيرد</a:t>
            </a:r>
          </a:p>
          <a:p>
            <a:pPr algn="ctr"/>
            <a:endParaRPr lang="en-US" sz="8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96595" y="638174"/>
            <a:ext cx="3315747" cy="59211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7776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4876" y="1947949"/>
            <a:ext cx="4680520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أدب</a:t>
            </a:r>
            <a:endParaRPr lang="en-US" sz="9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50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408614" y="836613"/>
            <a:ext cx="1366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altLang="ar-EG" sz="7200" b="1" dirty="0" smtClean="0">
                <a:solidFill>
                  <a:srgbClr val="FF0000"/>
                </a:solidFill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مستطيل 1"/>
          <p:cNvSpPr>
            <a:spLocks noChangeArrowheads="1"/>
          </p:cNvSpPr>
          <p:nvPr/>
        </p:nvSpPr>
        <p:spPr bwMode="auto">
          <a:xfrm>
            <a:off x="897775" y="1729453"/>
            <a:ext cx="638417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من هو من صاحب ملحمة الالياذة ؟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هوميروس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 هورديت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اوديسيوس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الأسبرطي</a:t>
            </a:r>
          </a:p>
          <a:p>
            <a:pPr algn="ctr" eaLnBrk="1" hangingPunct="1"/>
            <a:r>
              <a:rPr lang="ar-SA" altLang="en-US" sz="4000" b="1" dirty="0" smtClean="0">
                <a:solidFill>
                  <a:schemeClr val="bg2"/>
                </a:solidFill>
              </a:rPr>
              <a:t>	</a:t>
            </a:r>
            <a:r>
              <a:rPr lang="ar-SA" altLang="en-US" sz="4000" dirty="0" smtClean="0">
                <a:solidFill>
                  <a:schemeClr val="bg2"/>
                </a:solidFill>
              </a:rPr>
              <a:t>	</a:t>
            </a:r>
            <a:endParaRPr lang="en-US" altLang="en-US" sz="40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24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80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Multiply 9"/>
          <p:cNvSpPr/>
          <p:nvPr/>
        </p:nvSpPr>
        <p:spPr>
          <a:xfrm>
            <a:off x="3480751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84" y="1090299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686822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6235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713908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36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524</TotalTime>
  <Words>393</Words>
  <Application>Microsoft Office PowerPoint</Application>
  <PresentationFormat>Widescreen</PresentationFormat>
  <Paragraphs>138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Mohanad Mohsen</dc:creator>
  <cp:lastModifiedBy>Mohanad Mohsen</cp:lastModifiedBy>
  <cp:revision>41</cp:revision>
  <dcterms:created xsi:type="dcterms:W3CDTF">2017-03-31T13:17:34Z</dcterms:created>
  <dcterms:modified xsi:type="dcterms:W3CDTF">2017-04-01T18:59:17Z</dcterms:modified>
</cp:coreProperties>
</file>