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1" r:id="rId9"/>
    <p:sldId id="262" r:id="rId10"/>
    <p:sldId id="286" r:id="rId11"/>
    <p:sldId id="263" r:id="rId12"/>
    <p:sldId id="287" r:id="rId13"/>
    <p:sldId id="264" r:id="rId14"/>
    <p:sldId id="265" r:id="rId15"/>
    <p:sldId id="290" r:id="rId16"/>
    <p:sldId id="266" r:id="rId17"/>
    <p:sldId id="291" r:id="rId18"/>
    <p:sldId id="267" r:id="rId19"/>
    <p:sldId id="269" r:id="rId20"/>
    <p:sldId id="293" r:id="rId21"/>
    <p:sldId id="268" r:id="rId22"/>
    <p:sldId id="292" r:id="rId23"/>
    <p:sldId id="270" r:id="rId24"/>
    <p:sldId id="272" r:id="rId25"/>
    <p:sldId id="289" r:id="rId26"/>
    <p:sldId id="271" r:id="rId27"/>
    <p:sldId id="288" r:id="rId28"/>
    <p:sldId id="273" r:id="rId29"/>
    <p:sldId id="274" r:id="rId30"/>
    <p:sldId id="294" r:id="rId31"/>
    <p:sldId id="275" r:id="rId32"/>
    <p:sldId id="295" r:id="rId33"/>
    <p:sldId id="276" r:id="rId34"/>
    <p:sldId id="277" r:id="rId35"/>
    <p:sldId id="296" r:id="rId36"/>
    <p:sldId id="278" r:id="rId37"/>
    <p:sldId id="297" r:id="rId38"/>
    <p:sldId id="279" r:id="rId39"/>
    <p:sldId id="280" r:id="rId40"/>
    <p:sldId id="298" r:id="rId41"/>
    <p:sldId id="281" r:id="rId42"/>
    <p:sldId id="299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4262"/>
    <a:srgbClr val="1D2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72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0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581-EFDB-4A96-9938-E115B2168E5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FFDE-7CA4-4EA1-8B7A-C7527F1D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4703" y="2664373"/>
            <a:ext cx="6085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المباراة </a:t>
            </a:r>
            <a:r>
              <a:rPr lang="ar-EG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الثانية</a:t>
            </a:r>
            <a:endParaRPr lang="en-US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6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3254" y="2598911"/>
            <a:ext cx="626869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مسرحية كليوباترا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58" y="38369"/>
            <a:ext cx="295681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7381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08614" y="836613"/>
            <a:ext cx="1366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altLang="ar-EG" sz="7200" b="1" dirty="0" smtClean="0">
                <a:solidFill>
                  <a:srgbClr val="FF0000"/>
                </a:solidFill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مستطيل 1"/>
          <p:cNvSpPr>
            <a:spLocks noChangeArrowheads="1"/>
          </p:cNvSpPr>
          <p:nvPr/>
        </p:nvSpPr>
        <p:spPr bwMode="auto">
          <a:xfrm>
            <a:off x="897775" y="1729453"/>
            <a:ext cx="638417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مؤلف كتاب العظماء مائة</a:t>
            </a:r>
            <a:r>
              <a:rPr lang="ar-EG" altLang="en-US" sz="4000" b="1" dirty="0">
                <a:solidFill>
                  <a:schemeClr val="bg2"/>
                </a:solidFill>
              </a:rPr>
              <a:t>؟</a:t>
            </a:r>
            <a:endParaRPr lang="ar-SA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جوفاني بيكاشيو </a:t>
            </a:r>
            <a:endParaRPr lang="ar-EG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مايكل هارت </a:t>
            </a:r>
            <a:endParaRPr lang="ar-EG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غوستاف فلوبير </a:t>
            </a:r>
            <a:endParaRPr lang="ar-EG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شارل بودلير</a:t>
            </a:r>
          </a:p>
          <a:p>
            <a:pPr algn="ctr" eaLnBrk="1" hangingPunct="1"/>
            <a:endParaRPr lang="en-US" altLang="en-US" sz="4000" b="1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0"/>
            <a:ext cx="2956816" cy="2560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3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9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Multiply 11"/>
          <p:cNvSpPr/>
          <p:nvPr/>
        </p:nvSpPr>
        <p:spPr>
          <a:xfrm>
            <a:off x="3556530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84" y="1090299"/>
            <a:ext cx="3618972" cy="361897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762601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412014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89687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277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60320" y="2598911"/>
            <a:ext cx="379949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مايكل هارت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0"/>
            <a:ext cx="295681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525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87798" y="564236"/>
            <a:ext cx="4464495" cy="162627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endParaRPr lang="en-US" sz="7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17" y="2190513"/>
            <a:ext cx="271905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897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5188" y="1773239"/>
            <a:ext cx="77724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400" b="1"/>
          </a:p>
        </p:txBody>
      </p:sp>
      <p:sp>
        <p:nvSpPr>
          <p:cNvPr id="21507" name="مستطيل 1"/>
          <p:cNvSpPr>
            <a:spLocks noChangeArrowheads="1"/>
          </p:cNvSpPr>
          <p:nvPr/>
        </p:nvSpPr>
        <p:spPr bwMode="auto">
          <a:xfrm>
            <a:off x="5802313" y="692150"/>
            <a:ext cx="1301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rgbClr val="FF0000"/>
                </a:solidFill>
              </a:rPr>
              <a:t>أ</a:t>
            </a:r>
            <a:endParaRPr lang="ar-EG" altLang="ar-EG" sz="6000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02313" y="1708150"/>
            <a:ext cx="57745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ar-SA" sz="4000" b="1" dirty="0" smtClean="0"/>
              <a:t>ما </a:t>
            </a:r>
            <a:r>
              <a:rPr lang="ar-SA" sz="4000" b="1" dirty="0"/>
              <a:t>اسم الفترة التى تزعمتها النازية بقيادة هتلر فى ألمانيا ؟</a:t>
            </a:r>
            <a:endParaRPr lang="ar-EG" sz="4000" b="1" dirty="0"/>
          </a:p>
          <a:p>
            <a:pPr algn="r" rtl="1"/>
            <a:r>
              <a:rPr lang="ar-SA" sz="4000" b="1" dirty="0"/>
              <a:t>إ</a:t>
            </a:r>
            <a:r>
              <a:rPr lang="ar-SA" sz="4000" b="1" dirty="0" smtClean="0"/>
              <a:t>مبراطورية </a:t>
            </a:r>
            <a:r>
              <a:rPr lang="ar-SA" sz="4000" b="1" dirty="0"/>
              <a:t>النازية </a:t>
            </a:r>
            <a:endParaRPr lang="ar-EG" sz="4000" b="1" dirty="0"/>
          </a:p>
          <a:p>
            <a:pPr algn="r" rtl="1"/>
            <a:r>
              <a:rPr lang="ar-SA" sz="4000" b="1" dirty="0"/>
              <a:t>الرايخ الثالث </a:t>
            </a:r>
            <a:endParaRPr lang="ar-EG" sz="4000" b="1" dirty="0"/>
          </a:p>
          <a:p>
            <a:pPr algn="r" rtl="1"/>
            <a:r>
              <a:rPr lang="ar-SA" sz="4000" b="1" dirty="0"/>
              <a:t>الاتحاد النازي </a:t>
            </a:r>
            <a:endParaRPr lang="ar-EG" sz="4000" b="1" dirty="0"/>
          </a:p>
          <a:p>
            <a:pPr algn="r" rtl="1"/>
            <a:r>
              <a:rPr lang="ar-SA" sz="4000" b="1" dirty="0"/>
              <a:t>القوة النازية</a:t>
            </a:r>
            <a:endParaRPr lang="ar-SA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52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08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Multiply 8"/>
          <p:cNvSpPr/>
          <p:nvPr/>
        </p:nvSpPr>
        <p:spPr>
          <a:xfrm>
            <a:off x="5438479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60" y="790206"/>
            <a:ext cx="3618972" cy="36189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644550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7293963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71636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72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5188" y="1773239"/>
            <a:ext cx="77724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400" b="1"/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6883644" y="2793117"/>
            <a:ext cx="3922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7200" b="1" dirty="0">
                <a:solidFill>
                  <a:srgbClr val="FF0000"/>
                </a:solidFill>
              </a:rPr>
              <a:t>الرايخ الثالث</a:t>
            </a:r>
            <a:endParaRPr lang="en-US" altLang="en-US" sz="72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323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مستطيل 1"/>
          <p:cNvSpPr>
            <a:spLocks noChangeArrowheads="1"/>
          </p:cNvSpPr>
          <p:nvPr/>
        </p:nvSpPr>
        <p:spPr bwMode="auto">
          <a:xfrm>
            <a:off x="5802313" y="692150"/>
            <a:ext cx="1301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rgbClr val="FF0000"/>
                </a:solidFill>
              </a:rPr>
              <a:t>ب</a:t>
            </a:r>
            <a:r>
              <a:rPr lang="ar-EG" altLang="ar-EG" sz="6000" b="1" dirty="0" smtClean="0">
                <a:solidFill>
                  <a:srgbClr val="FF0000"/>
                </a:solidFill>
              </a:rPr>
              <a:t> </a:t>
            </a:r>
            <a:endParaRPr lang="ar-EG" altLang="ar-EG" sz="6000" dirty="0">
              <a:solidFill>
                <a:srgbClr val="FF0000"/>
              </a:solidFill>
            </a:endParaRPr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5802313" y="1888780"/>
            <a:ext cx="62844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/>
            <a:r>
              <a:rPr lang="ar-SA" sz="3600" dirty="0"/>
              <a:t>من القائد الذي هزم لويس التاسع ملك فرنسا</a:t>
            </a:r>
            <a:r>
              <a:rPr lang="ar-EG" sz="3600" dirty="0"/>
              <a:t> </a:t>
            </a:r>
            <a:r>
              <a:rPr lang="ar-SA" sz="3600" dirty="0"/>
              <a:t>فى مصر</a:t>
            </a:r>
            <a:r>
              <a:rPr lang="ar-EG" sz="3600" dirty="0"/>
              <a:t>؟</a:t>
            </a:r>
            <a:endParaRPr lang="ar-SA" sz="3600" dirty="0"/>
          </a:p>
          <a:p>
            <a:pPr algn="r" rtl="1"/>
            <a:r>
              <a:rPr lang="ar-SA" sz="3600" dirty="0"/>
              <a:t>توران شاه </a:t>
            </a:r>
            <a:endParaRPr lang="ar-EG" sz="3600" dirty="0"/>
          </a:p>
          <a:p>
            <a:pPr algn="r" rtl="1"/>
            <a:r>
              <a:rPr lang="ar-SA" sz="3600" dirty="0"/>
              <a:t>السلطان قطز </a:t>
            </a:r>
            <a:endParaRPr lang="ar-EG" sz="3600" dirty="0"/>
          </a:p>
          <a:p>
            <a:pPr algn="r" rtl="1"/>
            <a:r>
              <a:rPr lang="ar-SA" sz="3600" dirty="0" smtClean="0"/>
              <a:t>قمر </a:t>
            </a:r>
            <a:r>
              <a:rPr lang="ar-SA" sz="3600" dirty="0"/>
              <a:t>الدولة </a:t>
            </a:r>
            <a:endParaRPr lang="ar-EG" sz="3600" dirty="0"/>
          </a:p>
          <a:p>
            <a:pPr algn="r" rtl="1"/>
            <a:r>
              <a:rPr lang="ar-SA" sz="3600" dirty="0" smtClean="0"/>
              <a:t>الظاهر </a:t>
            </a:r>
            <a:r>
              <a:rPr lang="ar-SA" sz="3600" dirty="0"/>
              <a:t>بيبرس</a:t>
            </a:r>
            <a:endParaRPr lang="ar-SA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50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06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5523477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27" y="1030498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29548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7378961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56634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34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5355128" y="2652452"/>
            <a:ext cx="663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7200" b="1" dirty="0">
                <a:solidFill>
                  <a:srgbClr val="FF0000"/>
                </a:solidFill>
              </a:rPr>
              <a:t>هزمه توران شاه فى المنصورة أثناء الحروب الصليبية </a:t>
            </a:r>
            <a:endParaRPr lang="en-US" altLang="en-US" sz="72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48" y="36368"/>
            <a:ext cx="271905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00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20" y="2128058"/>
            <a:ext cx="5868079" cy="27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4865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1"/>
          <p:cNvSpPr>
            <a:spLocks noChangeArrowheads="1"/>
          </p:cNvSpPr>
          <p:nvPr/>
        </p:nvSpPr>
        <p:spPr bwMode="auto">
          <a:xfrm>
            <a:off x="5802313" y="692150"/>
            <a:ext cx="74811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chemeClr val="bg1"/>
                </a:solidFill>
              </a:rPr>
              <a:t>أ</a:t>
            </a:r>
            <a:endParaRPr lang="ar-EG" altLang="ar-EG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433" y="1897811"/>
            <a:ext cx="63453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ماهى عاصمة مالى؟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انجامينا 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كوجالي  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باماكو 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برازفيل</a:t>
            </a:r>
            <a:endParaRPr lang="ar-EG" sz="4400" b="1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3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99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Multiply 8"/>
          <p:cNvSpPr/>
          <p:nvPr/>
        </p:nvSpPr>
        <p:spPr>
          <a:xfrm>
            <a:off x="7904070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70" y="1192948"/>
            <a:ext cx="3618972" cy="36189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110141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9759554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137227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657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0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1631951" y="2708276"/>
            <a:ext cx="88566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ar-EG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كلية </a:t>
            </a: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تجارة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ar-EG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ar-EG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كلية </a:t>
            </a: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حاسبات 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80305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6822" y="1980799"/>
            <a:ext cx="20008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باماكو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72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مستطيل 1"/>
          <p:cNvSpPr>
            <a:spLocks noChangeArrowheads="1"/>
          </p:cNvSpPr>
          <p:nvPr/>
        </p:nvSpPr>
        <p:spPr bwMode="auto">
          <a:xfrm>
            <a:off x="5802313" y="692150"/>
            <a:ext cx="74811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chemeClr val="bg1"/>
                </a:solidFill>
              </a:rPr>
              <a:t>ب</a:t>
            </a:r>
            <a:endParaRPr lang="ar-EG" altLang="ar-EG" sz="6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433" y="189781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ماهى عاصمة بيرو؟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بيرو 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تينجو ماريا 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ليما </a:t>
            </a:r>
          </a:p>
          <a:p>
            <a:pPr algn="r"/>
            <a:r>
              <a:rPr lang="ar-EG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وانكوشو</a:t>
            </a:r>
            <a:endParaRPr lang="ar-EG" sz="4400" b="1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47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03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7882874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59" y="1198351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088945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9738358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116031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92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مستطيل 1"/>
          <p:cNvSpPr>
            <a:spLocks noChangeArrowheads="1"/>
          </p:cNvSpPr>
          <p:nvPr/>
        </p:nvSpPr>
        <p:spPr bwMode="auto">
          <a:xfrm>
            <a:off x="1383957" y="2163401"/>
            <a:ext cx="22916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ar-EG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ليما</a:t>
            </a:r>
            <a:endParaRPr lang="ar-EG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innerShdw dist="50800">
                  <a:prstClr val="black"/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236898"/>
            <a:ext cx="4176122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315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16" y="2593572"/>
            <a:ext cx="5054138" cy="20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131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مستطيل 1"/>
          <p:cNvSpPr>
            <a:spLocks noChangeArrowheads="1"/>
          </p:cNvSpPr>
          <p:nvPr/>
        </p:nvSpPr>
        <p:spPr bwMode="auto">
          <a:xfrm>
            <a:off x="5951538" y="765176"/>
            <a:ext cx="79216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EG" sz="6000" b="1" dirty="0" smtClean="0">
                <a:solidFill>
                  <a:srgbClr val="FF0000"/>
                </a:solidFill>
              </a:rPr>
              <a:t>أ</a:t>
            </a:r>
            <a:endParaRPr lang="ar-EG" altLang="ar-EG" sz="6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779589"/>
            <a:ext cx="8856663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اليعبوب</a:t>
            </a:r>
            <a:r>
              <a:rPr lang="ar-EG" sz="4400" b="1" dirty="0">
                <a:solidFill>
                  <a:schemeClr val="accent1">
                    <a:lumMod val="75000"/>
                  </a:schemeClr>
                </a:solidFill>
              </a:rPr>
              <a:t>؟</a:t>
            </a:r>
            <a:endParaRPr lang="ar-SA" sz="4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الشلال المرتفع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 العواصف الرملية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العواصف الممطرة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 النهر شديد الجريان </a:t>
            </a:r>
            <a:endParaRPr lang="ar-SA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2" y="5415723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48" y="5456891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8278019" y="4958928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04" y="1501526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84090" y="6610213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0133503" y="4964331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511176" y="6597436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153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49382" y="2165985"/>
            <a:ext cx="7797454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6000" b="1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</a:rPr>
              <a:t>النهر شديد الجريان</a:t>
            </a:r>
            <a:endParaRPr lang="en-US" altLang="en-US" sz="6000" b="1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561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مستطيل 1"/>
          <p:cNvSpPr>
            <a:spLocks noChangeArrowheads="1"/>
          </p:cNvSpPr>
          <p:nvPr/>
        </p:nvSpPr>
        <p:spPr bwMode="auto">
          <a:xfrm>
            <a:off x="539376" y="2130830"/>
            <a:ext cx="82804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كاراتيه باللغه اليابانيه ؟</a:t>
            </a: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اليد الخاليه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اليد القويه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اليد السريعه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اليد المنقبضه</a:t>
            </a: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22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8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Multiply 14"/>
          <p:cNvSpPr/>
          <p:nvPr/>
        </p:nvSpPr>
        <p:spPr>
          <a:xfrm>
            <a:off x="8187849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04" y="1535580"/>
            <a:ext cx="3618972" cy="361897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393920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0043333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421006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66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2028305" y="2344594"/>
            <a:ext cx="4899979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اليد الخاليه</a:t>
            </a:r>
            <a:endParaRPr lang="ar-SA" sz="7200" b="1" dirty="0">
              <a:solidFill>
                <a:srgbClr val="FF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4" y="248165"/>
            <a:ext cx="5054022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9658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15" y="2028306"/>
            <a:ext cx="5652654" cy="25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29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مستطيل 1"/>
          <p:cNvSpPr>
            <a:spLocks noChangeArrowheads="1"/>
          </p:cNvSpPr>
          <p:nvPr/>
        </p:nvSpPr>
        <p:spPr bwMode="auto">
          <a:xfrm>
            <a:off x="488634" y="1810674"/>
            <a:ext cx="828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/>
            <a:r>
              <a:rPr lang="ar-SA" sz="4000" b="1" dirty="0"/>
              <a:t>ما هو عدد المرات التى ورد فيها ذكر النارفى القرآن الكريم</a:t>
            </a:r>
            <a:r>
              <a:rPr lang="ar-EG" sz="4000" b="1" dirty="0"/>
              <a:t>؟</a:t>
            </a:r>
            <a:endParaRPr lang="ar-SA" sz="4000" b="1" dirty="0"/>
          </a:p>
          <a:p>
            <a:pPr rtl="1"/>
            <a:r>
              <a:rPr lang="ar-SA" sz="4000" b="1" dirty="0"/>
              <a:t>126 مرة </a:t>
            </a:r>
            <a:endParaRPr lang="en-US" sz="4000" b="1" dirty="0"/>
          </a:p>
          <a:p>
            <a:pPr rtl="1"/>
            <a:r>
              <a:rPr lang="ar-SA" sz="4000" b="1" dirty="0"/>
              <a:t>127 مرة </a:t>
            </a:r>
            <a:endParaRPr lang="en-US" sz="4000" b="1" dirty="0"/>
          </a:p>
          <a:p>
            <a:pPr rtl="1"/>
            <a:r>
              <a:rPr lang="ar-SA" sz="4000" b="1" dirty="0"/>
              <a:t> 128 مرة </a:t>
            </a:r>
            <a:endParaRPr lang="en-US" sz="4000" b="1" dirty="0"/>
          </a:p>
          <a:p>
            <a:pPr rtl="1"/>
            <a:r>
              <a:rPr lang="ar-SA" sz="4000" b="1" dirty="0"/>
              <a:t> 129 مرة</a:t>
            </a:r>
            <a:endParaRPr lang="ar-SA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04" y="-8860"/>
            <a:ext cx="5652654" cy="259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88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44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8203615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04" y="1304925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09686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0059099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6772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4629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97764" y="2267468"/>
            <a:ext cx="4752528" cy="1368152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5003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477" y="200598"/>
            <a:ext cx="4966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7200" dirty="0"/>
              <a:t>ورد ذكر النار فى القرآن الكريم 126 مرة</a:t>
            </a:r>
            <a:endParaRPr lang="ar-EG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-8860"/>
            <a:ext cx="5419898" cy="2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223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مستطيل 1"/>
          <p:cNvSpPr>
            <a:spLocks noChangeArrowheads="1"/>
          </p:cNvSpPr>
          <p:nvPr/>
        </p:nvSpPr>
        <p:spPr bwMode="auto">
          <a:xfrm>
            <a:off x="488634" y="1810674"/>
            <a:ext cx="7426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/>
            <a:r>
              <a:rPr lang="ar-SA" sz="4000" b="1" dirty="0"/>
              <a:t>ماهو عدد المرات التى ورد فيها ذكر الجنة فى القرآن الكريم</a:t>
            </a:r>
            <a:r>
              <a:rPr lang="ar-EG" sz="4000" b="1" dirty="0"/>
              <a:t>؟</a:t>
            </a:r>
            <a:endParaRPr lang="ar-SA" sz="4000" b="1" dirty="0"/>
          </a:p>
          <a:p>
            <a:pPr rtl="1"/>
            <a:r>
              <a:rPr lang="ar-SA" sz="4000" b="1" dirty="0"/>
              <a:t>63 مرة </a:t>
            </a:r>
            <a:endParaRPr lang="ar-EG" sz="4000" b="1" dirty="0"/>
          </a:p>
          <a:p>
            <a:pPr rtl="1"/>
            <a:r>
              <a:rPr lang="ar-SA" sz="4000" b="1" dirty="0"/>
              <a:t> 64 مرة</a:t>
            </a:r>
            <a:endParaRPr lang="ar-EG" sz="4000" b="1" dirty="0"/>
          </a:p>
          <a:p>
            <a:pPr rtl="1"/>
            <a:r>
              <a:rPr lang="ar-SA" sz="4000" b="1" dirty="0"/>
              <a:t>65 مرة</a:t>
            </a:r>
            <a:endParaRPr lang="ar-EG" sz="4000" b="1" dirty="0"/>
          </a:p>
          <a:p>
            <a:pPr rtl="1"/>
            <a:r>
              <a:rPr lang="ar-SA" sz="4000" b="1" dirty="0"/>
              <a:t>66 مرة</a:t>
            </a:r>
            <a:endParaRPr lang="ar-SA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04" y="-8860"/>
            <a:ext cx="5652654" cy="259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00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456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Multiply 6"/>
          <p:cNvSpPr/>
          <p:nvPr/>
        </p:nvSpPr>
        <p:spPr>
          <a:xfrm>
            <a:off x="8235027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32" y="1403360"/>
            <a:ext cx="3618972" cy="36189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441098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10090511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468184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953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756" y="464738"/>
            <a:ext cx="51876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7200" b="1" dirty="0"/>
              <a:t> ورد ذكر الجنة فى القرآن الكريم 66 مرة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04" y="-8860"/>
            <a:ext cx="5652654" cy="25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88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53846" y="2636912"/>
            <a:ext cx="4176464" cy="1406916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r>
              <a:rPr lang="ar-EG" sz="7200" b="1" dirty="0">
                <a:solidFill>
                  <a:srgbClr val="C00000"/>
                </a:solidFill>
              </a:rPr>
              <a:t>فنون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4899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مستطيل 1"/>
          <p:cNvSpPr>
            <a:spLocks noChangeArrowheads="1"/>
          </p:cNvSpPr>
          <p:nvPr/>
        </p:nvSpPr>
        <p:spPr bwMode="auto">
          <a:xfrm>
            <a:off x="2270126" y="2204115"/>
            <a:ext cx="82804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من صاحب لوحة ازهار السوسن وعباد الشمس ؟</a:t>
            </a: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فان جوخ </a:t>
            </a:r>
            <a:endParaRPr lang="ar-EG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 بيكاسو </a:t>
            </a:r>
            <a:endParaRPr lang="ar-EG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 دافنشي </a:t>
            </a:r>
            <a:endParaRPr lang="ar-EG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 سلفادور دالي</a:t>
            </a: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25" y="103989"/>
            <a:ext cx="2536156" cy="192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91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150862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0" y="835455"/>
            <a:ext cx="3618972" cy="361897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56933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006346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4019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882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9910" y="2886663"/>
            <a:ext cx="6013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b="1" dirty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الهولندي فان جوخ</a:t>
            </a:r>
            <a:endParaRPr lang="en-US" sz="72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17" y="333748"/>
            <a:ext cx="253615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063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مستطيل 1"/>
          <p:cNvSpPr>
            <a:spLocks noChangeArrowheads="1"/>
          </p:cNvSpPr>
          <p:nvPr/>
        </p:nvSpPr>
        <p:spPr bwMode="auto">
          <a:xfrm>
            <a:off x="2270126" y="2204115"/>
            <a:ext cx="8280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اين توجد اكبر صالة عرض للسينما وبها 6000 مقعد ؟</a:t>
            </a: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نيويورك </a:t>
            </a:r>
            <a:endParaRPr lang="ar-EG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 بكين </a:t>
            </a:r>
            <a:endParaRPr lang="ar-EG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 فيينا </a:t>
            </a:r>
            <a:endParaRPr lang="ar-EG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chemeClr val="accent1">
                    <a:lumMod val="75000"/>
                  </a:schemeClr>
                </a:solidFill>
              </a:rPr>
              <a:t> لندن</a:t>
            </a:r>
          </a:p>
          <a:p>
            <a:pPr algn="ctr">
              <a:defRPr/>
            </a:pPr>
            <a:endParaRPr lang="ar-SA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69" y="283709"/>
            <a:ext cx="2536156" cy="192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" y="5256461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5297629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Multiply 6"/>
          <p:cNvSpPr/>
          <p:nvPr/>
        </p:nvSpPr>
        <p:spPr>
          <a:xfrm>
            <a:off x="68609" y="4799666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6" y="1012418"/>
            <a:ext cx="3618972" cy="36189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4680" y="6450951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1924093" y="4805069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01766" y="6438174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062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8322" y="2844874"/>
            <a:ext cx="9211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صالة راديو سيتي في نيويورك</a:t>
            </a:r>
            <a:endParaRPr lang="en-US" sz="7200" dirty="0">
              <a:ln>
                <a:solidFill>
                  <a:schemeClr val="bg1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72" y="233996"/>
            <a:ext cx="253615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436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19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4505" y="2636912"/>
            <a:ext cx="284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7200" dirty="0" smtClean="0"/>
              <a:t>رياضة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73530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أ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868" name="مستطيل 1"/>
          <p:cNvSpPr>
            <a:spLocks noChangeArrowheads="1"/>
          </p:cNvSpPr>
          <p:nvPr/>
        </p:nvSpPr>
        <p:spPr bwMode="auto">
          <a:xfrm>
            <a:off x="1346656" y="2405055"/>
            <a:ext cx="956792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800" b="1" dirty="0" smtClean="0"/>
              <a:t>ما </a:t>
            </a:r>
            <a:r>
              <a:rPr lang="ar-SA" altLang="en-US" sz="4800" b="1" dirty="0"/>
              <a:t>هي أول دولة أفريقية تشارك في نهائيات كأس العالم ؟ </a:t>
            </a:r>
          </a:p>
          <a:p>
            <a:pPr algn="ctr" eaLnBrk="1" hangingPunct="1"/>
            <a:r>
              <a:rPr lang="ar-SA" altLang="en-US" sz="4800" b="1" dirty="0"/>
              <a:t>زائير </a:t>
            </a:r>
            <a:endParaRPr lang="en-US" altLang="en-US" sz="4800" b="1" dirty="0"/>
          </a:p>
          <a:p>
            <a:pPr algn="ctr" eaLnBrk="1" hangingPunct="1"/>
            <a:r>
              <a:rPr lang="ar-SA" altLang="en-US" sz="4800" b="1" dirty="0"/>
              <a:t> تونس </a:t>
            </a:r>
            <a:endParaRPr lang="en-US" altLang="en-US" sz="4800" b="1" dirty="0"/>
          </a:p>
          <a:p>
            <a:pPr algn="ctr" eaLnBrk="1" hangingPunct="1"/>
            <a:r>
              <a:rPr lang="ar-SA" altLang="en-US" sz="4800" b="1" dirty="0"/>
              <a:t> مصر </a:t>
            </a:r>
            <a:endParaRPr lang="en-US" altLang="en-US" sz="4800" b="1" dirty="0"/>
          </a:p>
          <a:p>
            <a:pPr algn="ctr" eaLnBrk="1" hangingPunct="1"/>
            <a:r>
              <a:rPr lang="ar-SA" altLang="en-US" sz="4800" b="1" dirty="0"/>
              <a:t> السنغال</a:t>
            </a:r>
            <a:endParaRPr lang="ar-SA" alt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51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07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Multiply 8"/>
          <p:cNvSpPr/>
          <p:nvPr/>
        </p:nvSpPr>
        <p:spPr>
          <a:xfrm>
            <a:off x="8314778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8" y="2902680"/>
            <a:ext cx="3618972" cy="36189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520849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0170262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547935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878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0480" y="1745671"/>
            <a:ext cx="789709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44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 مخترع الكمبيوتر؟</a:t>
            </a:r>
          </a:p>
          <a:p>
            <a:pPr algn="r" rtl="1"/>
            <a:r>
              <a:rPr lang="ar-EG" sz="44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نيوروساكاتا ياباني </a:t>
            </a:r>
          </a:p>
          <a:p>
            <a:pPr algn="r" rtl="1"/>
            <a:r>
              <a:rPr lang="ar-EG" sz="44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اكين ايتال الامريكى </a:t>
            </a:r>
          </a:p>
          <a:p>
            <a:pPr algn="r" rtl="1"/>
            <a:r>
              <a:rPr lang="ar-EG" sz="44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مارك اودولف الماني </a:t>
            </a:r>
          </a:p>
          <a:p>
            <a:pPr algn="r" rtl="1"/>
            <a:r>
              <a:rPr lang="ar-EG" sz="44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جون طوماس انجليزي</a:t>
            </a:r>
            <a:endParaRPr lang="ar-EG" sz="44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5044" y="170467"/>
            <a:ext cx="831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b="1" spc="5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أ</a:t>
            </a:r>
            <a:endParaRPr lang="en-US" sz="88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26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82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97180" y="569254"/>
            <a:ext cx="2848908" cy="66103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4940153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34" y="795609"/>
            <a:ext cx="3618972" cy="361897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146224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6795637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73310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782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19546" y="1737538"/>
            <a:ext cx="10676238" cy="38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EG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كانت مصر هي أول دولة تشارك في النهائيات وذلك في مونديال 1934 بإيطاليا.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007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26114" y="765175"/>
            <a:ext cx="13684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ب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مستطيل 1"/>
          <p:cNvSpPr>
            <a:spLocks noChangeArrowheads="1"/>
          </p:cNvSpPr>
          <p:nvPr/>
        </p:nvSpPr>
        <p:spPr bwMode="auto">
          <a:xfrm>
            <a:off x="1346656" y="2405055"/>
            <a:ext cx="956792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800" b="1" dirty="0"/>
              <a:t>من هي أول دولة فازت بلقب كأس العالم ثلاث مرات ؟ </a:t>
            </a:r>
          </a:p>
          <a:p>
            <a:pPr algn="ctr" eaLnBrk="1" hangingPunct="1"/>
            <a:r>
              <a:rPr lang="ar-SA" altLang="en-US" sz="4800" b="1" dirty="0"/>
              <a:t>إيطاليا </a:t>
            </a:r>
            <a:endParaRPr lang="ar-EG" altLang="en-US" sz="4800" b="1" dirty="0"/>
          </a:p>
          <a:p>
            <a:pPr algn="ctr" eaLnBrk="1" hangingPunct="1"/>
            <a:r>
              <a:rPr lang="ar-SA" altLang="en-US" sz="4800" b="1" dirty="0"/>
              <a:t> الأرجنتين </a:t>
            </a:r>
            <a:endParaRPr lang="ar-EG" altLang="en-US" sz="4800" b="1" dirty="0"/>
          </a:p>
          <a:p>
            <a:pPr algn="ctr" eaLnBrk="1" hangingPunct="1"/>
            <a:r>
              <a:rPr lang="ar-SA" altLang="en-US" sz="4800" b="1" dirty="0"/>
              <a:t>المانيا </a:t>
            </a:r>
            <a:endParaRPr lang="ar-EG" altLang="en-US" sz="4800" b="1" dirty="0"/>
          </a:p>
          <a:p>
            <a:pPr algn="ctr" eaLnBrk="1" hangingPunct="1"/>
            <a:r>
              <a:rPr lang="ar-SA" altLang="en-US" sz="4800" b="1" dirty="0"/>
              <a:t> </a:t>
            </a:r>
            <a:r>
              <a:rPr lang="ar-SA" altLang="en-US" sz="4800" b="1" dirty="0" smtClean="0"/>
              <a:t>البرازيل</a:t>
            </a:r>
            <a:endParaRPr lang="ar-SA" altLang="en-US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81" y="5281492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37" y="5322660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Multiply 11"/>
          <p:cNvSpPr/>
          <p:nvPr/>
        </p:nvSpPr>
        <p:spPr>
          <a:xfrm>
            <a:off x="8466608" y="4824697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6" y="3132115"/>
            <a:ext cx="3618972" cy="361897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672679" y="6475982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322092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699765" y="6463205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345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08535" y="1915591"/>
            <a:ext cx="9044248" cy="343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EG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البرازيل في 1958 بالسويد 1962 في شيلي وفي عام 1970 بالمكسيك.</a:t>
            </a:r>
            <a:endParaRPr lang="ar-EG" sz="60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174" y="242325"/>
            <a:ext cx="269882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753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3181" y="2121417"/>
            <a:ext cx="4680520" cy="162627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r>
              <a:rPr lang="ar-EG" sz="9600" b="1" dirty="0">
                <a:solidFill>
                  <a:schemeClr val="bg1"/>
                </a:solidFill>
              </a:rPr>
              <a:t>مواهب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2917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4032" y="1928553"/>
            <a:ext cx="8130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9600" b="1" spc="50" dirty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اكين ايتال الامريكى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8963" y="809530"/>
            <a:ext cx="2567601" cy="60873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15204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043" y="170467"/>
            <a:ext cx="1303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b="1" spc="5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ب</a:t>
            </a:r>
            <a:endParaRPr lang="en-US" sz="88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28859" y="556123"/>
            <a:ext cx="2833608" cy="675237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26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82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Multiply 11"/>
          <p:cNvSpPr/>
          <p:nvPr/>
        </p:nvSpPr>
        <p:spPr>
          <a:xfrm>
            <a:off x="4940153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4" y="607860"/>
            <a:ext cx="3618972" cy="361897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146224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95637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173310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72707" y="1745671"/>
            <a:ext cx="9159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48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 اول امين عام لجامعة الدول </a:t>
            </a:r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العربية؟</a:t>
            </a:r>
            <a:endParaRPr lang="ar-EG" sz="48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عبد الله عزام المصرى </a:t>
            </a:r>
            <a:endParaRPr lang="ar-EG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عبدالخالق </a:t>
            </a:r>
            <a:r>
              <a:rPr lang="ar-EG" sz="48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حسونة </a:t>
            </a:r>
            <a:endParaRPr lang="ar-EG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الشاذلي </a:t>
            </a:r>
            <a:r>
              <a:rPr lang="ar-EG" sz="48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القليبي </a:t>
            </a:r>
            <a:endParaRPr lang="ar-EG" sz="4800" b="1" spc="50" dirty="0" smtClean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 rtl="1"/>
            <a:r>
              <a:rPr lang="ar-EG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محمود </a:t>
            </a:r>
            <a:r>
              <a:rPr lang="ar-EG" sz="48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رياض</a:t>
            </a:r>
          </a:p>
        </p:txBody>
      </p:sp>
    </p:spTree>
    <p:extLst>
      <p:ext uri="{BB962C8B-B14F-4D97-AF65-F5344CB8AC3E}">
        <p14:creationId xmlns:p14="http://schemas.microsoft.com/office/powerpoint/2010/main" val="324473198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94"/>
            <a:ext cx="5215320" cy="39064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78923" y="1113898"/>
            <a:ext cx="2187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؟</a:t>
            </a:r>
            <a:endParaRPr lang="en-US" sz="3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59" y="2461019"/>
            <a:ext cx="8608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b="1" spc="50" dirty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عبد الله عزام المصرى</a:t>
            </a:r>
            <a:endParaRPr lang="en-US" sz="88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96595" y="638174"/>
            <a:ext cx="3315747" cy="59211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>
            <a:prstTxWarp prst="textPlain">
              <a:avLst/>
            </a:prstTxWarp>
          </a:bodyPr>
          <a:lstStyle/>
          <a:p>
            <a:pPr algn="ctr">
              <a:defRPr/>
            </a:pPr>
            <a:r>
              <a:rPr lang="ar-EG" sz="6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من هو</a:t>
            </a:r>
            <a:endParaRPr lang="en-US" sz="6000" b="1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7776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4876" y="1947949"/>
            <a:ext cx="4680520" cy="162627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lumMod val="5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</p:spPr>
        <p:txBody>
          <a:bodyPr anchor="ctr"/>
          <a:lstStyle/>
          <a:p>
            <a:pPr algn="ctr">
              <a:defRPr/>
            </a:pPr>
            <a:r>
              <a:rPr lang="ar-EG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أدب</a:t>
            </a:r>
            <a:endParaRPr lang="en-US" sz="9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503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408614" y="836613"/>
            <a:ext cx="1366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ar-SA" altLang="ar-EG" sz="7200" b="1" dirty="0" smtClean="0">
                <a:solidFill>
                  <a:srgbClr val="FF0000"/>
                </a:solidFill>
              </a:rPr>
              <a:t>أ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5" name="مستطيل 1"/>
          <p:cNvSpPr>
            <a:spLocks noChangeArrowheads="1"/>
          </p:cNvSpPr>
          <p:nvPr/>
        </p:nvSpPr>
        <p:spPr bwMode="auto">
          <a:xfrm>
            <a:off x="395416" y="1729453"/>
            <a:ext cx="713756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2 - ما أشهر مسرحية الفها احمد شوقى</a:t>
            </a:r>
            <a:r>
              <a:rPr lang="ar-EG" altLang="en-US" sz="4000" b="1" dirty="0">
                <a:solidFill>
                  <a:schemeClr val="bg2"/>
                </a:solidFill>
              </a:rPr>
              <a:t>؟</a:t>
            </a:r>
            <a:endParaRPr lang="ar-SA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كليوباترا </a:t>
            </a:r>
            <a:endParaRPr lang="ar-EG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روميو وجوليت </a:t>
            </a:r>
            <a:endParaRPr lang="ar-EG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فارس بن حمدان </a:t>
            </a:r>
            <a:endParaRPr lang="ar-EG" altLang="en-US" sz="40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اليوم الأخير</a:t>
            </a:r>
          </a:p>
          <a:p>
            <a:pPr algn="ctr" eaLnBrk="1" hangingPunct="1"/>
            <a:r>
              <a:rPr lang="ar-SA" altLang="en-US" sz="4000" b="1" dirty="0">
                <a:solidFill>
                  <a:schemeClr val="bg2"/>
                </a:solidFill>
              </a:rPr>
              <a:t>	</a:t>
            </a:r>
            <a:r>
              <a:rPr lang="ar-SA" altLang="en-US" sz="4000" dirty="0">
                <a:solidFill>
                  <a:schemeClr val="bg2"/>
                </a:solidFill>
              </a:rPr>
              <a:t>	</a:t>
            </a:r>
            <a:endParaRPr lang="en-US" altLang="en-US" sz="4000" b="1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9" y="1947949"/>
            <a:ext cx="4910051" cy="4910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0"/>
            <a:ext cx="2956816" cy="2560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24" y="5286895"/>
            <a:ext cx="1447598" cy="1181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80" y="5328063"/>
            <a:ext cx="1447598" cy="114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Multiply 9"/>
          <p:cNvSpPr/>
          <p:nvPr/>
        </p:nvSpPr>
        <p:spPr>
          <a:xfrm>
            <a:off x="3480751" y="4830100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84" y="1090299"/>
            <a:ext cx="3618972" cy="36189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686822" y="6481385"/>
            <a:ext cx="1341229" cy="37661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6235" y="4835503"/>
            <a:ext cx="1753373" cy="2027900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713908" y="6468608"/>
            <a:ext cx="1223870" cy="389392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36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557</TotalTime>
  <Words>388</Words>
  <Application>Microsoft Office PowerPoint</Application>
  <PresentationFormat>Widescreen</PresentationFormat>
  <Paragraphs>129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Mohanad Mohsen</dc:creator>
  <cp:lastModifiedBy>Mohanad Mohsen</cp:lastModifiedBy>
  <cp:revision>45</cp:revision>
  <dcterms:created xsi:type="dcterms:W3CDTF">2017-03-31T13:17:34Z</dcterms:created>
  <dcterms:modified xsi:type="dcterms:W3CDTF">2017-04-01T15:11:13Z</dcterms:modified>
</cp:coreProperties>
</file>