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1" r:id="rId3"/>
    <p:sldId id="256" r:id="rId4"/>
    <p:sldId id="257" r:id="rId5"/>
    <p:sldId id="258" r:id="rId6"/>
    <p:sldId id="259" r:id="rId7"/>
    <p:sldId id="262" r:id="rId8"/>
    <p:sldId id="266" r:id="rId9"/>
    <p:sldId id="267" r:id="rId10"/>
    <p:sldId id="268"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tableStyles" Target="tableStyles.xml" /><Relationship Id="rId2" Type="http://schemas.openxmlformats.org/officeDocument/2006/relationships/slideMaster" Target="slideMasters/slideMaster2.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viewProps" Target="viewProps.xml" /><Relationship Id="rId10" Type="http://schemas.openxmlformats.org/officeDocument/2006/relationships/slide" Target="slides/slide8.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2AE59CC-CC92-4722-BE93-EE376C034B5E}"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4200316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AE59CC-CC92-4722-BE93-EE376C034B5E}"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3546568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AE59CC-CC92-4722-BE93-EE376C034B5E}"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140182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10/12/2023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97418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10/12/2023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77337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10/12/2023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8317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4A93FB-6C61-4750-AC76-94E045C2A2E2}" type="datetimeFigureOut">
              <a:rPr lang="en-US" smtClean="0">
                <a:solidFill>
                  <a:prstClr val="black">
                    <a:tint val="75000"/>
                  </a:prstClr>
                </a:solidFill>
              </a:rPr>
              <a:pPr/>
              <a:t>10/12/2023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95250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4A93FB-6C61-4750-AC76-94E045C2A2E2}" type="datetimeFigureOut">
              <a:rPr lang="en-US" smtClean="0">
                <a:solidFill>
                  <a:prstClr val="black">
                    <a:tint val="75000"/>
                  </a:prstClr>
                </a:solidFill>
              </a:rPr>
              <a:pPr/>
              <a:t>10/12/2023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92109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4A93FB-6C61-4750-AC76-94E045C2A2E2}" type="datetimeFigureOut">
              <a:rPr lang="en-US" smtClean="0">
                <a:solidFill>
                  <a:prstClr val="black">
                    <a:tint val="75000"/>
                  </a:prstClr>
                </a:solidFill>
              </a:rPr>
              <a:pPr/>
              <a:t>10/12/2023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361956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A93FB-6C61-4750-AC76-94E045C2A2E2}" type="datetimeFigureOut">
              <a:rPr lang="en-US" smtClean="0">
                <a:solidFill>
                  <a:prstClr val="black">
                    <a:tint val="75000"/>
                  </a:prstClr>
                </a:solidFill>
              </a:rPr>
              <a:pPr/>
              <a:t>10/12/2023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27337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4A93FB-6C61-4750-AC76-94E045C2A2E2}" type="datetimeFigureOut">
              <a:rPr lang="en-US" smtClean="0">
                <a:solidFill>
                  <a:prstClr val="black">
                    <a:tint val="75000"/>
                  </a:prstClr>
                </a:solidFill>
              </a:rPr>
              <a:pPr/>
              <a:t>10/12/2023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742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AE59CC-CC92-4722-BE93-EE376C034B5E}"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610422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4A93FB-6C61-4750-AC76-94E045C2A2E2}" type="datetimeFigureOut">
              <a:rPr lang="en-US" smtClean="0">
                <a:solidFill>
                  <a:prstClr val="black">
                    <a:tint val="75000"/>
                  </a:prstClr>
                </a:solidFill>
              </a:rPr>
              <a:pPr/>
              <a:t>10/12/2023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1460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10/12/2023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73495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10/12/2023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034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AE59CC-CC92-4722-BE93-EE376C034B5E}"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2549899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AE59CC-CC92-4722-BE93-EE376C034B5E}"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3459112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AE59CC-CC92-4722-BE93-EE376C034B5E}" type="datetimeFigureOut">
              <a:rPr lang="en-US" smtClean="0"/>
              <a:t>10/12/2023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760719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AE59CC-CC92-4722-BE93-EE376C034B5E}" type="datetimeFigureOut">
              <a:rPr lang="en-US" smtClean="0"/>
              <a:t>10/12/2023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23580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AE59CC-CC92-4722-BE93-EE376C034B5E}" type="datetimeFigureOut">
              <a:rPr lang="en-US" smtClean="0"/>
              <a:t>10/12/2023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033477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AE59CC-CC92-4722-BE93-EE376C034B5E}"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423851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AE59CC-CC92-4722-BE93-EE376C034B5E}"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32953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AE59CC-CC92-4722-BE93-EE376C034B5E}" type="datetimeFigureOut">
              <a:rPr lang="en-US" smtClean="0"/>
              <a:t>10/12/2023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8E935B-6D0B-4A02-BC6F-1A16614747D0}" type="slidenum">
              <a:rPr lang="en-US" smtClean="0"/>
              <a:t>‹#›</a:t>
            </a:fld>
            <a:endParaRPr lang="en-US"/>
          </a:p>
        </p:txBody>
      </p:sp>
    </p:spTree>
    <p:extLst>
      <p:ext uri="{BB962C8B-B14F-4D97-AF65-F5344CB8AC3E}">
        <p14:creationId xmlns:p14="http://schemas.microsoft.com/office/powerpoint/2010/main" val="4125504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4A93FB-6C61-4750-AC76-94E045C2A2E2}" type="datetimeFigureOut">
              <a:rPr lang="en-US" smtClean="0">
                <a:solidFill>
                  <a:prstClr val="black">
                    <a:tint val="75000"/>
                  </a:prstClr>
                </a:solidFill>
              </a:rPr>
              <a:pPr/>
              <a:t>10/12/2023</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64826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1190" y="417945"/>
            <a:ext cx="10492509" cy="1274618"/>
          </a:xfrm>
        </p:spPr>
        <p:txBody>
          <a:bodyPr>
            <a:noAutofit/>
          </a:bodyPr>
          <a:lstStyle/>
          <a:p>
            <a:r>
              <a:rPr lang="en-US" sz="4400" b="1" dirty="0"/>
              <a:t>ANNA UNIVERSITY </a:t>
            </a:r>
            <a:br>
              <a:rPr lang="en-US" sz="4400" b="1" dirty="0"/>
            </a:br>
            <a:r>
              <a:rPr lang="en-US" sz="4400" b="1" dirty="0"/>
              <a:t>REGIONAL CAMPUS COIMBATORE</a:t>
            </a:r>
          </a:p>
        </p:txBody>
      </p:sp>
      <p:sp>
        <p:nvSpPr>
          <p:cNvPr id="3" name="Subtitle 2"/>
          <p:cNvSpPr>
            <a:spLocks noGrp="1"/>
          </p:cNvSpPr>
          <p:nvPr>
            <p:ph type="subTitle" idx="1"/>
          </p:nvPr>
        </p:nvSpPr>
        <p:spPr>
          <a:xfrm>
            <a:off x="266701" y="1964891"/>
            <a:ext cx="11556998" cy="4297364"/>
          </a:xfrm>
        </p:spPr>
        <p:txBody>
          <a:bodyPr>
            <a:normAutofit/>
          </a:bodyPr>
          <a:lstStyle/>
          <a:p>
            <a:r>
              <a:rPr lang="en-US" sz="4400" dirty="0">
                <a:effectLst>
                  <a:outerShdw blurRad="38100" dist="38100" dir="2700000" algn="tl">
                    <a:srgbClr val="000000">
                      <a:alpha val="43137"/>
                    </a:srgbClr>
                  </a:outerShdw>
                </a:effectLst>
              </a:rPr>
              <a:t>IBM NAAN MUDHALVAN PHASE </a:t>
            </a:r>
            <a:r>
              <a:rPr lang="en-IN" sz="4400" dirty="0">
                <a:effectLst>
                  <a:outerShdw blurRad="38100" dist="38100" dir="2700000" algn="tl">
                    <a:srgbClr val="000000">
                      <a:alpha val="43137"/>
                    </a:srgbClr>
                  </a:outerShdw>
                </a:effectLst>
              </a:rPr>
              <a:t>2</a:t>
            </a:r>
            <a:endParaRPr lang="en-US" sz="4400" dirty="0">
              <a:effectLst>
                <a:outerShdw blurRad="38100" dist="38100" dir="2700000" algn="tl">
                  <a:srgbClr val="000000">
                    <a:alpha val="43137"/>
                  </a:srgbClr>
                </a:outerShdw>
              </a:effectLst>
            </a:endParaRPr>
          </a:p>
          <a:p>
            <a:r>
              <a:rPr lang="en-US" sz="4400" dirty="0"/>
              <a:t>CLOUD COMPUTING </a:t>
            </a:r>
          </a:p>
          <a:p>
            <a:r>
              <a:rPr lang="en-US" sz="3600" b="1" dirty="0"/>
              <a:t>E-COMMERCE APPLICATION ON IBM FOUNDRY</a:t>
            </a:r>
          </a:p>
          <a:p>
            <a:endParaRPr lang="en-US" sz="2300" dirty="0"/>
          </a:p>
          <a:p>
            <a:pPr algn="l"/>
            <a:r>
              <a:rPr lang="en-US" sz="2300" dirty="0"/>
              <a:t>				                            </a:t>
            </a:r>
            <a:r>
              <a:rPr lang="en-US" sz="2300" b="1" dirty="0"/>
              <a:t>SUBMITTED BY</a:t>
            </a:r>
          </a:p>
          <a:p>
            <a:pPr algn="l"/>
            <a:r>
              <a:rPr lang="en-US" sz="2300" dirty="0"/>
              <a:t>						       </a:t>
            </a:r>
            <a:r>
              <a:rPr lang="en-US" sz="2000" dirty="0"/>
              <a:t>MOHANA GURU V</a:t>
            </a:r>
          </a:p>
          <a:p>
            <a:pPr algn="l"/>
            <a:r>
              <a:rPr lang="en-US" sz="2000" dirty="0"/>
              <a:t>                                                                                                        710021106020</a:t>
            </a:r>
          </a:p>
          <a:p>
            <a:pPr algn="l"/>
            <a:r>
              <a:rPr lang="en-US" sz="2000" dirty="0"/>
              <a:t>						        Dept. of Electronics and communication engineering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145616"/>
            <a:ext cx="2514600" cy="1819275"/>
          </a:xfrm>
          <a:prstGeom prst="rect">
            <a:avLst/>
          </a:prstGeom>
        </p:spPr>
      </p:pic>
    </p:spTree>
    <p:extLst>
      <p:ext uri="{BB962C8B-B14F-4D97-AF65-F5344CB8AC3E}">
        <p14:creationId xmlns:p14="http://schemas.microsoft.com/office/powerpoint/2010/main" val="1781350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b="1" dirty="0"/>
              <a:t>CONCLUSION</a:t>
            </a:r>
          </a:p>
        </p:txBody>
      </p:sp>
      <p:sp>
        <p:nvSpPr>
          <p:cNvPr id="3" name="Content Placeholder 2"/>
          <p:cNvSpPr>
            <a:spLocks noGrp="1"/>
          </p:cNvSpPr>
          <p:nvPr>
            <p:ph idx="1"/>
          </p:nvPr>
        </p:nvSpPr>
        <p:spPr/>
        <p:txBody>
          <a:bodyPr>
            <a:normAutofit/>
          </a:bodyPr>
          <a:lstStyle/>
          <a:p>
            <a:pPr algn="just"/>
            <a:r>
              <a:rPr lang="en-US" sz="3200" dirty="0"/>
              <a:t>With online food ordering system, restaurant an mess menu online can be set up and customers can easily place order. This is achieved through an easy to use graphical interface menu options. The users can add any number of items to the cart from any of the available food categories. We have created website in focus of future food ordering system, this website will helpful to many people.</a:t>
            </a:r>
          </a:p>
        </p:txBody>
      </p:sp>
    </p:spTree>
    <p:extLst>
      <p:ext uri="{BB962C8B-B14F-4D97-AF65-F5344CB8AC3E}">
        <p14:creationId xmlns:p14="http://schemas.microsoft.com/office/powerpoint/2010/main" val="1258988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932743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0836" y="2087417"/>
            <a:ext cx="9633527" cy="1939637"/>
          </a:xfrm>
        </p:spPr>
        <p:txBody>
          <a:bodyPr/>
          <a:lstStyle/>
          <a:p>
            <a:r>
              <a:rPr lang="en-US" b="1" dirty="0">
                <a:latin typeface="Arial" panose="020B0604020202020204" pitchFamily="34" charset="0"/>
                <a:cs typeface="Arial" panose="020B0604020202020204" pitchFamily="34" charset="0"/>
              </a:rPr>
              <a:t>ONLINE FOOD ORDERING SYSTEM</a:t>
            </a:r>
          </a:p>
        </p:txBody>
      </p:sp>
    </p:spTree>
    <p:extLst>
      <p:ext uri="{BB962C8B-B14F-4D97-AF65-F5344CB8AC3E}">
        <p14:creationId xmlns:p14="http://schemas.microsoft.com/office/powerpoint/2010/main" val="3636695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50000"/>
                  </a:schemeClr>
                </a:solidFill>
              </a:rPr>
              <a:t>ABSTRACT</a:t>
            </a:r>
          </a:p>
        </p:txBody>
      </p:sp>
      <p:sp>
        <p:nvSpPr>
          <p:cNvPr id="3" name="Content Placeholder 2"/>
          <p:cNvSpPr>
            <a:spLocks noGrp="1"/>
          </p:cNvSpPr>
          <p:nvPr>
            <p:ph idx="1"/>
          </p:nvPr>
        </p:nvSpPr>
        <p:spPr>
          <a:xfrm>
            <a:off x="1254991" y="1690688"/>
            <a:ext cx="9682018" cy="4202546"/>
          </a:xfrm>
        </p:spPr>
        <p:txBody>
          <a:bodyPr/>
          <a:lstStyle/>
          <a:p>
            <a:pPr marL="0" indent="0" algn="just">
              <a:buNone/>
            </a:pPr>
            <a:r>
              <a:rPr lang="en-US" dirty="0"/>
              <a:t>Online </a:t>
            </a:r>
            <a:r>
              <a:rPr lang="en-US" b="1" dirty="0"/>
              <a:t>FOOD DELIVERY SYSTEM</a:t>
            </a:r>
            <a:r>
              <a:rPr lang="en-US" dirty="0"/>
              <a:t> is a website designed primarily for use in the food delivery industry. This system will allow hotels and restaurants to increase scope of business by reducing the labor cost involved. This system allows to quickly and easily manage an online menu which customers can browse and use to place orders with just few clicks. Restaurant employees then use these orders through an easy to navigate graphical interface for efficient processing.</a:t>
            </a:r>
          </a:p>
        </p:txBody>
      </p:sp>
    </p:spTree>
    <p:extLst>
      <p:ext uri="{BB962C8B-B14F-4D97-AF65-F5344CB8AC3E}">
        <p14:creationId xmlns:p14="http://schemas.microsoft.com/office/powerpoint/2010/main" val="4043964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Arial" panose="020B0604020202020204" pitchFamily="34" charset="0"/>
              </a:rPr>
              <a:t>PROBLEM DEFINITION </a:t>
            </a:r>
          </a:p>
        </p:txBody>
      </p:sp>
      <p:sp>
        <p:nvSpPr>
          <p:cNvPr id="5" name="Content Placeholder 4"/>
          <p:cNvSpPr>
            <a:spLocks noGrp="1"/>
          </p:cNvSpPr>
          <p:nvPr>
            <p:ph idx="1"/>
          </p:nvPr>
        </p:nvSpPr>
        <p:spPr/>
        <p:txBody>
          <a:bodyPr/>
          <a:lstStyle/>
          <a:p>
            <a:pPr algn="just"/>
            <a:r>
              <a:rPr lang="en-US" dirty="0"/>
              <a:t>The current food delivery platforms provide different discounts on the same item but in different platform. It is also seen that delivery time of an item is not same in all the applications. Adding all the discounts and estimated delivery time of different food joints under a single interface will be economical and less time consuming.</a:t>
            </a:r>
          </a:p>
          <a:p>
            <a:pPr algn="just"/>
            <a:r>
              <a:rPr lang="en-US" dirty="0"/>
              <a:t>It is a growing trend especially in urban areas and on college campuses that allows people to order from restaurants featuring interactive menus, by use of their Internet connection.</a:t>
            </a:r>
          </a:p>
        </p:txBody>
      </p:sp>
    </p:spTree>
    <p:extLst>
      <p:ext uri="{BB962C8B-B14F-4D97-AF65-F5344CB8AC3E}">
        <p14:creationId xmlns:p14="http://schemas.microsoft.com/office/powerpoint/2010/main" val="1069706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MODULE</a:t>
            </a:r>
          </a:p>
        </p:txBody>
      </p:sp>
      <p:sp>
        <p:nvSpPr>
          <p:cNvPr id="3" name="Content Placeholder 2"/>
          <p:cNvSpPr>
            <a:spLocks noGrp="1"/>
          </p:cNvSpPr>
          <p:nvPr>
            <p:ph idx="1"/>
          </p:nvPr>
        </p:nvSpPr>
        <p:spPr/>
        <p:txBody>
          <a:bodyPr/>
          <a:lstStyle/>
          <a:p>
            <a:pPr marL="0" indent="0">
              <a:buNone/>
            </a:pPr>
            <a:r>
              <a:rPr lang="en-US" dirty="0"/>
              <a:t>   This module provides the functionality for customers to place their order and supply necessary details. Users of the system, namely restaurant customers, must be provided the following functionality</a:t>
            </a:r>
          </a:p>
          <a:p>
            <a:pPr marL="0" indent="0">
              <a:buNone/>
            </a:pPr>
            <a:r>
              <a:rPr lang="en-US" dirty="0"/>
              <a:t>Create an account.</a:t>
            </a:r>
          </a:p>
          <a:p>
            <a:pPr marL="0" indent="0">
              <a:buNone/>
            </a:pPr>
            <a:r>
              <a:rPr lang="en-US" dirty="0"/>
              <a:t>Manage their account.</a:t>
            </a:r>
          </a:p>
          <a:p>
            <a:pPr marL="0" indent="0">
              <a:buNone/>
            </a:pPr>
            <a:r>
              <a:rPr lang="en-US" dirty="0"/>
              <a:t>Log in to the system.</a:t>
            </a:r>
          </a:p>
          <a:p>
            <a:pPr marL="0" indent="0">
              <a:buNone/>
            </a:pPr>
            <a:r>
              <a:rPr lang="en-US" dirty="0"/>
              <a:t>Navigate the restaurant's menu.</a:t>
            </a:r>
          </a:p>
        </p:txBody>
      </p:sp>
    </p:spTree>
    <p:extLst>
      <p:ext uri="{BB962C8B-B14F-4D97-AF65-F5344CB8AC3E}">
        <p14:creationId xmlns:p14="http://schemas.microsoft.com/office/powerpoint/2010/main" val="3839863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0418" y="320098"/>
            <a:ext cx="10515600" cy="3254375"/>
          </a:xfrm>
        </p:spPr>
        <p:txBody>
          <a:bodyPr/>
          <a:lstStyle/>
          <a:p>
            <a:r>
              <a:rPr lang="en-US" dirty="0"/>
              <a:t>Web Ordering System- provides the functionality for customers to place their order and supply necessary details. Menu Management-allows the restaurant to control what can be ordered by the customers.</a:t>
            </a:r>
          </a:p>
          <a:p>
            <a:r>
              <a:rPr lang="en-US" dirty="0"/>
              <a:t>Order Retrieval System - This is a final logical component. Allows restaurant to keep track of all orders placed. This component takes care of order retrieving and displaying order information.</a:t>
            </a:r>
          </a:p>
        </p:txBody>
      </p:sp>
      <p:pic>
        <p:nvPicPr>
          <p:cNvPr id="4" name="Picture 3"/>
          <p:cNvPicPr>
            <a:picLocks noChangeAspect="1"/>
          </p:cNvPicPr>
          <p:nvPr/>
        </p:nvPicPr>
        <p:blipFill>
          <a:blip r:embed="rId2"/>
          <a:stretch>
            <a:fillRect/>
          </a:stretch>
        </p:blipFill>
        <p:spPr>
          <a:xfrm>
            <a:off x="1717963" y="3488889"/>
            <a:ext cx="8128000" cy="3125357"/>
          </a:xfrm>
          <a:prstGeom prst="rect">
            <a:avLst/>
          </a:prstGeom>
        </p:spPr>
      </p:pic>
    </p:spTree>
    <p:extLst>
      <p:ext uri="{BB962C8B-B14F-4D97-AF65-F5344CB8AC3E}">
        <p14:creationId xmlns:p14="http://schemas.microsoft.com/office/powerpoint/2010/main" val="3923336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t>METHODOLOGY</a:t>
            </a:r>
          </a:p>
        </p:txBody>
      </p:sp>
      <p:sp>
        <p:nvSpPr>
          <p:cNvPr id="3" name="Content Placeholder 2"/>
          <p:cNvSpPr>
            <a:spLocks noGrp="1"/>
          </p:cNvSpPr>
          <p:nvPr>
            <p:ph idx="1"/>
          </p:nvPr>
        </p:nvSpPr>
        <p:spPr/>
        <p:txBody>
          <a:bodyPr>
            <a:normAutofit lnSpcReduction="10000"/>
          </a:bodyPr>
          <a:lstStyle/>
          <a:p>
            <a:r>
              <a:rPr lang="en-US" b="1" dirty="0"/>
              <a:t>Requirements Gathering</a:t>
            </a:r>
            <a:r>
              <a:rPr lang="en-US" dirty="0"/>
              <a:t> :</a:t>
            </a:r>
          </a:p>
          <a:p>
            <a:pPr marL="0" indent="0">
              <a:buNone/>
            </a:pPr>
            <a:r>
              <a:rPr lang="en-US" dirty="0"/>
              <a:t>	Understanding the specific needs and requirements of online food ordering system. Consider factors like scalability, security, and performance.</a:t>
            </a:r>
          </a:p>
          <a:p>
            <a:r>
              <a:rPr lang="en-US" dirty="0"/>
              <a:t>Choosing the cloud platform.</a:t>
            </a:r>
          </a:p>
          <a:p>
            <a:r>
              <a:rPr lang="en-US" b="1" dirty="0"/>
              <a:t>Architecture Design:</a:t>
            </a:r>
          </a:p>
          <a:p>
            <a:pPr marL="0" indent="0">
              <a:buNone/>
            </a:pPr>
            <a:r>
              <a:rPr lang="en-US" dirty="0"/>
              <a:t>	Frontend: Design the user interface for customers and restaurant owners.</a:t>
            </a:r>
          </a:p>
          <a:p>
            <a:pPr marL="0" indent="0">
              <a:buNone/>
            </a:pPr>
            <a:r>
              <a:rPr lang="en-US" dirty="0"/>
              <a:t>	Backend: Plan the server architecture for handling orders, payments and notifications.</a:t>
            </a:r>
          </a:p>
        </p:txBody>
      </p:sp>
    </p:spTree>
    <p:extLst>
      <p:ext uri="{BB962C8B-B14F-4D97-AF65-F5344CB8AC3E}">
        <p14:creationId xmlns:p14="http://schemas.microsoft.com/office/powerpoint/2010/main" val="1962850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8836"/>
            <a:ext cx="10515600" cy="5558127"/>
          </a:xfrm>
        </p:spPr>
        <p:txBody>
          <a:bodyPr/>
          <a:lstStyle/>
          <a:p>
            <a:pPr algn="just"/>
            <a:r>
              <a:rPr lang="en-US" b="1" dirty="0"/>
              <a:t>Order Processing :</a:t>
            </a:r>
          </a:p>
          <a:p>
            <a:pPr marL="0" indent="0" algn="just">
              <a:buNone/>
            </a:pPr>
            <a:r>
              <a:rPr lang="en-US" dirty="0"/>
              <a:t>	Develop algorithms for order processing and dispatch. Use cloud-based queuing services to manage orders efficiently. Notification System: Implement notifications via email, SMS, or push notifications to keep users informed about order status.</a:t>
            </a:r>
          </a:p>
          <a:p>
            <a:pPr algn="just"/>
            <a:r>
              <a:rPr lang="en-US" b="1" dirty="0"/>
              <a:t>Security:</a:t>
            </a:r>
          </a:p>
          <a:p>
            <a:pPr marL="0" indent="0" algn="just">
              <a:buNone/>
            </a:pPr>
            <a:r>
              <a:rPr lang="en-US" b="1" dirty="0"/>
              <a:t>	</a:t>
            </a:r>
            <a:r>
              <a:rPr lang="en-US" dirty="0"/>
              <a:t>Implement encryption (SSL/TLS) for data transmission. Use cloud provider's security features and best practices. Regularly update and patch system components. </a:t>
            </a:r>
          </a:p>
          <a:p>
            <a:pPr algn="just"/>
            <a:r>
              <a:rPr lang="en-US" b="1" dirty="0"/>
              <a:t>Payment Integration:</a:t>
            </a:r>
            <a:r>
              <a:rPr lang="en-US" dirty="0"/>
              <a:t> </a:t>
            </a:r>
          </a:p>
          <a:p>
            <a:pPr marL="0" indent="0" algn="just">
              <a:buNone/>
            </a:pPr>
            <a:r>
              <a:rPr lang="en-US" dirty="0"/>
              <a:t>	Integrate with payment gateways for secure transactions.</a:t>
            </a:r>
          </a:p>
          <a:p>
            <a:pPr marL="0" indent="0">
              <a:buNone/>
            </a:pPr>
            <a:endParaRPr lang="en-US" dirty="0"/>
          </a:p>
        </p:txBody>
      </p:sp>
    </p:spTree>
    <p:extLst>
      <p:ext uri="{BB962C8B-B14F-4D97-AF65-F5344CB8AC3E}">
        <p14:creationId xmlns:p14="http://schemas.microsoft.com/office/powerpoint/2010/main" val="778197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TOOLS</a:t>
            </a:r>
          </a:p>
        </p:txBody>
      </p:sp>
      <p:sp>
        <p:nvSpPr>
          <p:cNvPr id="3" name="Content Placeholder 2"/>
          <p:cNvSpPr>
            <a:spLocks noGrp="1"/>
          </p:cNvSpPr>
          <p:nvPr>
            <p:ph idx="1"/>
          </p:nvPr>
        </p:nvSpPr>
        <p:spPr>
          <a:xfrm>
            <a:off x="1318491" y="1690688"/>
            <a:ext cx="10035309" cy="4312948"/>
          </a:xfrm>
        </p:spPr>
        <p:txBody>
          <a:bodyPr>
            <a:normAutofit lnSpcReduction="10000"/>
          </a:bodyPr>
          <a:lstStyle/>
          <a:p>
            <a:pPr algn="just"/>
            <a:r>
              <a:rPr lang="en-US" dirty="0"/>
              <a:t>HTML</a:t>
            </a:r>
          </a:p>
          <a:p>
            <a:pPr algn="just"/>
            <a:r>
              <a:rPr lang="en-US" dirty="0"/>
              <a:t>CSS</a:t>
            </a:r>
          </a:p>
          <a:p>
            <a:pPr algn="just"/>
            <a:r>
              <a:rPr lang="en-US" dirty="0"/>
              <a:t>JAVASCRIPT</a:t>
            </a:r>
          </a:p>
          <a:p>
            <a:pPr algn="just"/>
            <a:r>
              <a:rPr lang="en-US" dirty="0"/>
              <a:t>PHP</a:t>
            </a:r>
          </a:p>
          <a:p>
            <a:pPr algn="just"/>
            <a:r>
              <a:rPr lang="en-US" dirty="0"/>
              <a:t>LAPTOP WITH WINDOWS 10</a:t>
            </a:r>
          </a:p>
          <a:p>
            <a:pPr marL="0" indent="0" algn="just">
              <a:buNone/>
            </a:pPr>
            <a:r>
              <a:rPr lang="en-US" dirty="0"/>
              <a:t>	These technologies are used to build the system. HTML are used to build the interface of the system and build the functionality of the system. CSS is used to define styles of the system. PHP are used to build the interface of the system. JAVASCRIPT is used to develop and create webpages</a:t>
            </a:r>
          </a:p>
        </p:txBody>
      </p:sp>
    </p:spTree>
    <p:extLst>
      <p:ext uri="{BB962C8B-B14F-4D97-AF65-F5344CB8AC3E}">
        <p14:creationId xmlns:p14="http://schemas.microsoft.com/office/powerpoint/2010/main" val="2372755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364</Words>
  <Application>Microsoft Office PowerPoint</Application>
  <PresentationFormat>Widescreen</PresentationFormat>
  <Paragraphs>46</Paragraphs>
  <Slides>11</Slides>
  <Notes>0</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Office Theme</vt:lpstr>
      <vt:lpstr>1_Office Theme</vt:lpstr>
      <vt:lpstr>ANNA UNIVERSITY  REGIONAL CAMPUS COIMBATORE</vt:lpstr>
      <vt:lpstr>ONLINE FOOD ORDERING SYSTEM</vt:lpstr>
      <vt:lpstr>ABSTRACT</vt:lpstr>
      <vt:lpstr>PROBLEM DEFINITION </vt:lpstr>
      <vt:lpstr>SYSTEM MODULE</vt:lpstr>
      <vt:lpstr>PowerPoint Presentation</vt:lpstr>
      <vt:lpstr> METHODOLOGY</vt:lpstr>
      <vt:lpstr>PowerPoint Presentation</vt:lpstr>
      <vt:lpstr>TOOLS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FOOD ORDERING SYSTEM</dc:title>
  <dc:creator>admin</dc:creator>
  <cp:lastModifiedBy>daredevil280504@gmail.com</cp:lastModifiedBy>
  <cp:revision>20</cp:revision>
  <dcterms:created xsi:type="dcterms:W3CDTF">2023-09-27T06:56:57Z</dcterms:created>
  <dcterms:modified xsi:type="dcterms:W3CDTF">2023-10-12T18:00:33Z</dcterms:modified>
</cp:coreProperties>
</file>