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2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789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02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376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6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97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1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6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5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40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0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0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nalavala/HealthAp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2556-4AE5-4113-8B8A-02DB24011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8" y="967417"/>
            <a:ext cx="3917421" cy="103604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HEALTH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0427A-5A02-4520-8ACB-77114273F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8" y="2495551"/>
            <a:ext cx="6070071" cy="2447924"/>
          </a:xfrm>
        </p:spPr>
        <p:txBody>
          <a:bodyPr anchor="ctr">
            <a:normAutofit fontScale="47500" lnSpcReduction="20000"/>
          </a:bodyPr>
          <a:lstStyle/>
          <a:p>
            <a:pPr algn="l">
              <a:lnSpc>
                <a:spcPct val="90000"/>
              </a:lnSpc>
            </a:pPr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</a:p>
          <a:p>
            <a:pPr algn="l">
              <a:lnSpc>
                <a:spcPct val="90000"/>
              </a:lnSpc>
            </a:pPr>
            <a:endParaRPr lang="en-US" sz="18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Mohan Krishna </a:t>
            </a:r>
            <a:r>
              <a:rPr lang="en-US" sz="2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AlAvala</a:t>
            </a:r>
            <a:endParaRPr lang="en-US" sz="2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HARISH THADKA</a:t>
            </a: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BHARATH </a:t>
            </a:r>
            <a:r>
              <a:rPr lang="en-US" sz="2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GANDHASIRI</a:t>
            </a: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Tejaswi Reddy Kandula</a:t>
            </a: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ROHITHA REDDY MEDA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pic>
        <p:nvPicPr>
          <p:cNvPr id="46" name="Graphic 6" descr="Stethoscope">
            <a:extLst>
              <a:ext uri="{FF2B5EF4-FFF2-40B4-BE49-F238E27FC236}">
                <a16:creationId xmlns:a16="http://schemas.microsoft.com/office/drawing/2014/main" id="{A3BE0538-93FB-4FA2-8222-BD8A61428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2536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0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4C1E16-75F9-4F52-83D4-E6C5C502BA39}"/>
              </a:ext>
            </a:extLst>
          </p:cNvPr>
          <p:cNvSpPr/>
          <p:nvPr/>
        </p:nvSpPr>
        <p:spPr>
          <a:xfrm>
            <a:off x="132080" y="2509521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DAILY COUNT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8C1470-3BCB-438F-994F-F9DF96492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60" y="345440"/>
            <a:ext cx="410464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6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C4F231-0160-4C7B-965B-E0F1BACFDB4A}"/>
              </a:ext>
            </a:extLst>
          </p:cNvPr>
          <p:cNvSpPr/>
          <p:nvPr/>
        </p:nvSpPr>
        <p:spPr>
          <a:xfrm>
            <a:off x="0" y="2407920"/>
            <a:ext cx="264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USER DETAILS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9A09E2-F7DB-444F-9B7E-677594F3A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4" y="223837"/>
            <a:ext cx="4076065" cy="59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4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704E8D-4DEB-4143-AC05-1A2856E152DA}"/>
              </a:ext>
            </a:extLst>
          </p:cNvPr>
          <p:cNvSpPr/>
          <p:nvPr/>
        </p:nvSpPr>
        <p:spPr>
          <a:xfrm>
            <a:off x="-266044" y="2558088"/>
            <a:ext cx="2476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CHALLENGES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B4694C-A46A-40EC-A57C-2A70A7C1E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386080"/>
            <a:ext cx="3759200" cy="56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081E52-04AF-4B98-A010-8B38955D11D9}"/>
              </a:ext>
            </a:extLst>
          </p:cNvPr>
          <p:cNvSpPr/>
          <p:nvPr/>
        </p:nvSpPr>
        <p:spPr>
          <a:xfrm>
            <a:off x="111760" y="2438400"/>
            <a:ext cx="2621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ADMIN LOGIN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904" y="364559"/>
            <a:ext cx="34385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2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FC0892-ABD7-4A60-AE65-7E45A4AD6EF0}"/>
              </a:ext>
            </a:extLst>
          </p:cNvPr>
          <p:cNvSpPr/>
          <p:nvPr/>
        </p:nvSpPr>
        <p:spPr>
          <a:xfrm>
            <a:off x="-357484" y="2486968"/>
            <a:ext cx="2539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ADMIN HOME</a:t>
            </a:r>
          </a:p>
        </p:txBody>
      </p:sp>
      <p:pic>
        <p:nvPicPr>
          <p:cNvPr id="4" name="Picture 3" descr="A picture containing tree, bird&#10;&#10;Description automatically generated">
            <a:extLst>
              <a:ext uri="{FF2B5EF4-FFF2-40B4-BE49-F238E27FC236}">
                <a16:creationId xmlns:a16="http://schemas.microsoft.com/office/drawing/2014/main" id="{082DF620-932B-48AC-ADC6-0CE88158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20" y="304800"/>
            <a:ext cx="382016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28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CA63-9717-450B-BFB0-2CECAFFD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80975"/>
            <a:ext cx="8639175" cy="1114426"/>
          </a:xfrm>
        </p:spPr>
        <p:txBody>
          <a:bodyPr>
            <a:normAutofit/>
          </a:bodyPr>
          <a:lstStyle/>
          <a:p>
            <a:r>
              <a:rPr lang="en-US" sz="4400" dirty="0"/>
              <a:t>SCHEDULE </a:t>
            </a:r>
            <a:r>
              <a:rPr lang="en-US" sz="4400" dirty="0" err="1"/>
              <a:t>MANAGEMENt</a:t>
            </a:r>
            <a:endParaRPr lang="en-US" sz="4400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AE46C85-0404-41AD-A813-2E718B21E1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" y="1295401"/>
            <a:ext cx="11410950" cy="4762499"/>
          </a:xfrm>
        </p:spPr>
      </p:pic>
    </p:spTree>
    <p:extLst>
      <p:ext uri="{BB962C8B-B14F-4D97-AF65-F5344CB8AC3E}">
        <p14:creationId xmlns:p14="http://schemas.microsoft.com/office/powerpoint/2010/main" val="347448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3F26-B1E7-42FA-BAC1-6374FEB1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227"/>
            <a:ext cx="10925175" cy="771523"/>
          </a:xfrm>
        </p:spPr>
        <p:txBody>
          <a:bodyPr>
            <a:normAutofit/>
          </a:bodyPr>
          <a:lstStyle/>
          <a:p>
            <a:r>
              <a:rPr lang="en-US" sz="4400" dirty="0"/>
              <a:t> COST </a:t>
            </a:r>
            <a:r>
              <a:rPr lang="en-US" sz="4400" dirty="0" err="1"/>
              <a:t>ESTIMation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1149531"/>
            <a:ext cx="11430000" cy="5081451"/>
          </a:xfrm>
        </p:spPr>
      </p:pic>
    </p:spTree>
    <p:extLst>
      <p:ext uri="{BB962C8B-B14F-4D97-AF65-F5344CB8AC3E}">
        <p14:creationId xmlns:p14="http://schemas.microsoft.com/office/powerpoint/2010/main" val="3513687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838D-1680-4461-8A5C-82107385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80048-9FBD-4C0A-86A9-E0380EACCF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GITHUB Link : </a:t>
            </a:r>
            <a:r>
              <a:rPr lang="en-US" dirty="0">
                <a:hlinkClick r:id="rId2"/>
              </a:rPr>
              <a:t>https://github.com/Mohanalavala/HealthApp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52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ECE7-5C65-479A-BB53-2EE1E1FA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0"/>
            <a:ext cx="10648949" cy="1905000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B08FC-8739-4DA7-B978-553AD66C24FC}"/>
              </a:ext>
            </a:extLst>
          </p:cNvPr>
          <p:cNvSpPr txBox="1"/>
          <p:nvPr/>
        </p:nvSpPr>
        <p:spPr>
          <a:xfrm>
            <a:off x="8467725" y="4933890"/>
            <a:ext cx="319087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Any Queries Feel Free to Ask</a:t>
            </a:r>
          </a:p>
        </p:txBody>
      </p:sp>
    </p:spTree>
    <p:extLst>
      <p:ext uri="{BB962C8B-B14F-4D97-AF65-F5344CB8AC3E}">
        <p14:creationId xmlns:p14="http://schemas.microsoft.com/office/powerpoint/2010/main" val="222113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A9990F-8236-4CAF-9DCF-9A03DA4767DB}"/>
              </a:ext>
            </a:extLst>
          </p:cNvPr>
          <p:cNvSpPr/>
          <p:nvPr/>
        </p:nvSpPr>
        <p:spPr>
          <a:xfrm>
            <a:off x="342900" y="447675"/>
            <a:ext cx="10782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lgerian" panose="04020705040A02060702" pitchFamily="82" charset="0"/>
              </a:rPr>
              <a:t>          HEALTH APP DEVELOPMENT TEAM</a:t>
            </a:r>
          </a:p>
        </p:txBody>
      </p:sp>
      <p:pic>
        <p:nvPicPr>
          <p:cNvPr id="4" name="Picture 3" descr="A person sitting on a table&#10;&#10;Description automatically generated">
            <a:extLst>
              <a:ext uri="{FF2B5EF4-FFF2-40B4-BE49-F238E27FC236}">
                <a16:creationId xmlns:a16="http://schemas.microsoft.com/office/drawing/2014/main" id="{C9376F6D-CCDF-4D6F-AECC-B78B484B108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52" y="1371600"/>
            <a:ext cx="2505075" cy="2505075"/>
          </a:xfrm>
          <a:prstGeom prst="rect">
            <a:avLst/>
          </a:prstGeom>
        </p:spPr>
      </p:pic>
      <p:pic>
        <p:nvPicPr>
          <p:cNvPr id="10" name="Picture 9" descr="A close up of a person wearing a hat and glasses&#10;&#10;Description automatically generated">
            <a:extLst>
              <a:ext uri="{FF2B5EF4-FFF2-40B4-BE49-F238E27FC236}">
                <a16:creationId xmlns:a16="http://schemas.microsoft.com/office/drawing/2014/main" id="{2301045A-8880-414D-9D0C-2B0B877386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342967"/>
            <a:ext cx="1878806" cy="2505075"/>
          </a:xfrm>
          <a:prstGeom prst="rect">
            <a:avLst/>
          </a:prstGeom>
        </p:spPr>
      </p:pic>
      <p:pic>
        <p:nvPicPr>
          <p:cNvPr id="12" name="Picture 11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3A6519D5-E524-4C5C-A455-6EFD75738C9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371599"/>
            <a:ext cx="1604070" cy="23874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9CE0B8-E975-4055-A0EF-052F626868AD}"/>
              </a:ext>
            </a:extLst>
          </p:cNvPr>
          <p:cNvSpPr txBox="1"/>
          <p:nvPr/>
        </p:nvSpPr>
        <p:spPr>
          <a:xfrm>
            <a:off x="342900" y="3746123"/>
            <a:ext cx="198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Mohan Krishna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9F429A-D299-48C5-8A7D-DEF776583520}"/>
              </a:ext>
            </a:extLst>
          </p:cNvPr>
          <p:cNvSpPr txBox="1"/>
          <p:nvPr/>
        </p:nvSpPr>
        <p:spPr>
          <a:xfrm>
            <a:off x="4525565" y="3930789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Rohitha Reddy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Engineer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7F8DC6-A89E-4BDA-91DB-825E370B9DAF}"/>
              </a:ext>
            </a:extLst>
          </p:cNvPr>
          <p:cNvSpPr txBox="1"/>
          <p:nvPr/>
        </p:nvSpPr>
        <p:spPr>
          <a:xfrm>
            <a:off x="9105901" y="3930789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Thadka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FD9DE-2B5B-48F5-87B1-6B417EA78546}"/>
              </a:ext>
            </a:extLst>
          </p:cNvPr>
          <p:cNvSpPr txBox="1"/>
          <p:nvPr/>
        </p:nvSpPr>
        <p:spPr>
          <a:xfrm>
            <a:off x="2077270" y="3810595"/>
            <a:ext cx="214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Tejaswi Reddy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Developer</a:t>
            </a:r>
          </a:p>
        </p:txBody>
      </p:sp>
      <p:pic>
        <p:nvPicPr>
          <p:cNvPr id="21" name="Picture 20" descr="A person sitting on a bench&#10;&#10;Description automatically generated">
            <a:extLst>
              <a:ext uri="{FF2B5EF4-FFF2-40B4-BE49-F238E27FC236}">
                <a16:creationId xmlns:a16="http://schemas.microsoft.com/office/drawing/2014/main" id="{A10AD4D0-A170-4203-8398-4CB239834AF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82" y="1371599"/>
            <a:ext cx="1963044" cy="25001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FE1C4A-B911-4CDA-B5C9-A7949EFB8666}"/>
              </a:ext>
            </a:extLst>
          </p:cNvPr>
          <p:cNvSpPr txBox="1"/>
          <p:nvPr/>
        </p:nvSpPr>
        <p:spPr>
          <a:xfrm>
            <a:off x="6561535" y="3930789"/>
            <a:ext cx="223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Bharath Kumar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Developer</a:t>
            </a:r>
          </a:p>
        </p:txBody>
      </p:sp>
      <p:pic>
        <p:nvPicPr>
          <p:cNvPr id="24" name="Picture 23" descr="A person posing for a picture&#10;&#10;Description automatically generated">
            <a:extLst>
              <a:ext uri="{FF2B5EF4-FFF2-40B4-BE49-F238E27FC236}">
                <a16:creationId xmlns:a16="http://schemas.microsoft.com/office/drawing/2014/main" id="{0EB5FBE0-ED64-4432-AE4A-A8ADF822704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52" y="1342967"/>
            <a:ext cx="2301178" cy="245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8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28FD-503D-443A-91C4-63891009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FDAE-63AF-4161-9E70-B616160E09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main purpose of this health app is to keep track on the user health history.</a:t>
            </a:r>
          </a:p>
          <a:p>
            <a:r>
              <a:rPr lang="en-US" dirty="0"/>
              <a:t>HEALTH HISTORY  BASED ON daily step count done by the user, number of hours slept, amount of water consumed in </a:t>
            </a:r>
            <a:r>
              <a:rPr lang="en-US" dirty="0" err="1"/>
              <a:t>litres</a:t>
            </a:r>
            <a:r>
              <a:rPr lang="en-US" dirty="0"/>
              <a:t> , amount of food consumed(Kcal) in the form of fruits and vegetables. </a:t>
            </a:r>
          </a:p>
          <a:p>
            <a:r>
              <a:rPr lang="en-US" dirty="0"/>
              <a:t>This app also keeps track on the monthly activity of the user on the options provided in the app. </a:t>
            </a:r>
          </a:p>
          <a:p>
            <a:r>
              <a:rPr lang="en-US" dirty="0"/>
              <a:t>It also shows the daily exercise activity. User can create challenges or join the present challenge. </a:t>
            </a:r>
          </a:p>
          <a:p>
            <a:r>
              <a:rPr lang="en-US" dirty="0"/>
              <a:t>This app can BE </a:t>
            </a:r>
            <a:r>
              <a:rPr lang="en-US" dirty="0" err="1"/>
              <a:t>devEloped</a:t>
            </a:r>
            <a:r>
              <a:rPr lang="en-US" dirty="0"/>
              <a:t> by 5 </a:t>
            </a:r>
            <a:r>
              <a:rPr lang="en-US" dirty="0" err="1"/>
              <a:t>devELopers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166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0193-2B8A-4ADE-BE02-621128A6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0854083" cy="857250"/>
          </a:xfrm>
        </p:spPr>
        <p:txBody>
          <a:bodyPr>
            <a:normAutofit/>
          </a:bodyPr>
          <a:lstStyle/>
          <a:p>
            <a:r>
              <a:rPr lang="en-US" dirty="0"/>
              <a:t> ER DIAGRAM</a:t>
            </a:r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48AB9A2-B5D5-49D2-B404-6C564AFA3B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" y="816212"/>
            <a:ext cx="10854083" cy="5225576"/>
          </a:xfrm>
        </p:spPr>
      </p:pic>
    </p:spTree>
    <p:extLst>
      <p:ext uri="{BB962C8B-B14F-4D97-AF65-F5344CB8AC3E}">
        <p14:creationId xmlns:p14="http://schemas.microsoft.com/office/powerpoint/2010/main" val="130072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CAC-9010-4601-BFFC-F82CBDE8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1922"/>
            <a:ext cx="10782300" cy="735329"/>
          </a:xfrm>
        </p:spPr>
        <p:txBody>
          <a:bodyPr>
            <a:normAutofit fontScale="90000"/>
          </a:bodyPr>
          <a:lstStyle/>
          <a:p>
            <a:r>
              <a:rPr lang="en-US" dirty="0"/>
              <a:t> JIRA DASHBOARD	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E21CF8-A46C-4963-B481-4D6F27FB71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0" y="1006474"/>
            <a:ext cx="10917150" cy="4994275"/>
          </a:xfrm>
        </p:spPr>
      </p:pic>
    </p:spTree>
    <p:extLst>
      <p:ext uri="{BB962C8B-B14F-4D97-AF65-F5344CB8AC3E}">
        <p14:creationId xmlns:p14="http://schemas.microsoft.com/office/powerpoint/2010/main" val="388808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0706-C22D-4D38-A67A-09613266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9429749" cy="504825"/>
          </a:xfrm>
        </p:spPr>
        <p:txBody>
          <a:bodyPr>
            <a:normAutofit fontScale="90000"/>
          </a:bodyPr>
          <a:lstStyle/>
          <a:p>
            <a:r>
              <a:rPr lang="en-US" dirty="0"/>
              <a:t>USER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485D-0C03-4108-A81B-87EA824F52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371599"/>
            <a:ext cx="10394707" cy="4002985"/>
          </a:xfrm>
        </p:spPr>
        <p:txBody>
          <a:bodyPr/>
          <a:lstStyle/>
          <a:p>
            <a:r>
              <a:rPr lang="en-US" dirty="0"/>
              <a:t>As a user, I'll create my profile in the app.</a:t>
            </a:r>
          </a:p>
          <a:p>
            <a:r>
              <a:rPr lang="en-US" dirty="0"/>
              <a:t>As a user, I want to login to the app.</a:t>
            </a:r>
          </a:p>
          <a:p>
            <a:r>
              <a:rPr lang="en-US" dirty="0"/>
              <a:t>As a user, if I forget the password I can create new password by clicking on "Forget Password".</a:t>
            </a:r>
          </a:p>
          <a:p>
            <a:r>
              <a:rPr lang="en-US" dirty="0"/>
              <a:t>As a User, I can modify my personal Information by clicking on "ME“.</a:t>
            </a:r>
          </a:p>
          <a:p>
            <a:r>
              <a:rPr lang="en-US" dirty="0"/>
              <a:t>As a User, I can create my own challenges or can join the existing challenge.</a:t>
            </a:r>
          </a:p>
          <a:p>
            <a:r>
              <a:rPr lang="en-US" dirty="0"/>
              <a:t>As a User, I can view data from the previous challenges.</a:t>
            </a:r>
          </a:p>
          <a:p>
            <a:r>
              <a:rPr lang="en-US" dirty="0"/>
              <a:t>As a admin, I can manage users and challenges.</a:t>
            </a:r>
          </a:p>
        </p:txBody>
      </p:sp>
    </p:spTree>
    <p:extLst>
      <p:ext uri="{BB962C8B-B14F-4D97-AF65-F5344CB8AC3E}">
        <p14:creationId xmlns:p14="http://schemas.microsoft.com/office/powerpoint/2010/main" val="221295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19DC-DCB6-48CE-B01B-FC24FA94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71452"/>
            <a:ext cx="10930284" cy="695324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ACC9-AF5D-4315-9B04-31245242FB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226" y="866776"/>
            <a:ext cx="10804282" cy="450781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USER SIGNUP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1F5F8A-5B9E-47B5-AA47-52277A56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904877"/>
            <a:ext cx="4086225" cy="52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4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0AA33C-1770-4A70-9C77-FA96B74482E6}"/>
              </a:ext>
            </a:extLst>
          </p:cNvPr>
          <p:cNvSpPr/>
          <p:nvPr/>
        </p:nvSpPr>
        <p:spPr>
          <a:xfrm>
            <a:off x="238125" y="2381250"/>
            <a:ext cx="2609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USER LOGIN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39" y="363254"/>
            <a:ext cx="3319397" cy="58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430C4-3306-43A6-A767-D9D9CAC28441}"/>
              </a:ext>
            </a:extLst>
          </p:cNvPr>
          <p:cNvSpPr/>
          <p:nvPr/>
        </p:nvSpPr>
        <p:spPr>
          <a:xfrm>
            <a:off x="447040" y="230632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HOME SCREEN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167630-0C4B-465B-A654-B465C163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41" y="345440"/>
            <a:ext cx="345440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40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130</TotalTime>
  <Words>311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Algerian</vt:lpstr>
      <vt:lpstr>Arial</vt:lpstr>
      <vt:lpstr>Impact</vt:lpstr>
      <vt:lpstr>Times New Roman</vt:lpstr>
      <vt:lpstr>Main Event</vt:lpstr>
      <vt:lpstr>HEALTH APP</vt:lpstr>
      <vt:lpstr>PowerPoint Presentation</vt:lpstr>
      <vt:lpstr>OVERVIEW </vt:lpstr>
      <vt:lpstr> ER DIAGRAM</vt:lpstr>
      <vt:lpstr> JIRA DASHBOARD </vt:lpstr>
      <vt:lpstr>USER ROLES</vt:lpstr>
      <vt:lpstr>Proposed Screens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SCHEDULE MANAGEMENt</vt:lpstr>
      <vt:lpstr> COST ESTIMation</vt:lpstr>
      <vt:lpstr>References </vt:lpstr>
      <vt:lpstr>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APP</dc:title>
  <dc:creator>Kandula,Tejaswi Reddy</dc:creator>
  <cp:lastModifiedBy>Kandula,Tejaswi Reddy</cp:lastModifiedBy>
  <cp:revision>21</cp:revision>
  <dcterms:created xsi:type="dcterms:W3CDTF">2020-09-02T01:15:10Z</dcterms:created>
  <dcterms:modified xsi:type="dcterms:W3CDTF">2020-09-02T17:41:55Z</dcterms:modified>
</cp:coreProperties>
</file>