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052821f4_6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052821f4_6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052821f4_6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b052821f4_6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052821f4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052821f4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052821f4_6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052821f4_6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052821f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052821f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052821f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052821f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052821f4_6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052821f4_6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03c1c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03c1c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0527100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052710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052821f4_6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052821f4_6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052821f4_6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052821f4_6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052821f4_6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052821f4_6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052821f4_6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052821f4_6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052821f4_6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052821f4_6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052821f4_6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052821f4_6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061075"/>
            <a:ext cx="80817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5400">
                <a:latin typeface="Times New Roman"/>
                <a:ea typeface="Times New Roman"/>
                <a:cs typeface="Times New Roman"/>
                <a:sym typeface="Times New Roman"/>
              </a:rPr>
              <a:t>ovid</a:t>
            </a:r>
            <a:r>
              <a:rPr lang="en-GB" sz="5400">
                <a:latin typeface="Times New Roman"/>
                <a:ea typeface="Times New Roman"/>
                <a:cs typeface="Times New Roman"/>
                <a:sym typeface="Times New Roman"/>
              </a:rPr>
              <a:t>-19 Analysis in India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98550" y="115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Total tests conducted in each state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00" y="1824150"/>
            <a:ext cx="5379242" cy="32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8835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Priyanka Bodapati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98550" y="115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Average Positive Cases by State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00" y="1824150"/>
            <a:ext cx="5342937" cy="32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28835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Chinmayi Ambati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98550" y="1195225"/>
            <a:ext cx="81993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Confirmed Cases vs Deaths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50" y="1824150"/>
            <a:ext cx="5219195" cy="325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28835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Chinmayi Ambati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98550" y="115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Dashboard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00" y="1692675"/>
            <a:ext cx="5795839" cy="32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28835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Nooka Raju Boddu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98550" y="115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Lessons Learned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798550" y="1888250"/>
            <a:ext cx="78252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Collecting data from various sources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Cleaning data sets and transforming it into useful information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the data and assembling charts, legends, data filtration using tools. 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Gained tableau skills on creating quick interactive visualizations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learned how to write a story with large data sets.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28835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Nooka Raju Boddu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Cases are high in Maharashtra as of June 23</a:t>
            </a:r>
            <a:r>
              <a:rPr baseline="30000" lang="en-GB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rd</a:t>
            </a:r>
            <a:r>
              <a:rPr lang="en-GB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, 2020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of death rates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of the number of tests conducted 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Highest positive and lower positive cases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8835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Nooka Raju Boddu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0" y="1318650"/>
            <a:ext cx="7810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50300" y="2014400"/>
            <a:ext cx="34200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Chinmayi Ambati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Mohan Krishna Alavala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Neelesh Saladi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Nooka Raju Boddu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Priyanka Bodapati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Sindhuja Valeti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350" y="1853850"/>
            <a:ext cx="2539875" cy="25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Team - 07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50300" y="2092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main goal of our project?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analyze Covid-19 situations of different states in India.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this, we have collected Covid-19 data for India and analyzed various goals using visualization tools.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5550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Mohan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Krishna Alavala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Data set and it’s Attributes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148700"/>
            <a:ext cx="78252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collected data about the number of confirmed cases, death rates, number of recovered cases, and total tests conducted daily in each state.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Attributes: Date, State, Total cases confirmed, Deaths, Cured, and the number of tests conducted.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5550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Mohan Krishna Alavala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6100"/>
            <a:ext cx="7919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Records in the data set and Tools used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50300" y="2094975"/>
            <a:ext cx="78252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is taken from Jan 30</a:t>
            </a:r>
            <a:r>
              <a:rPr baseline="30000"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2020 to June 23</a:t>
            </a:r>
            <a:r>
              <a:rPr baseline="30000"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rd</a:t>
            </a: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2020.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Total records in the data set: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Sheet 1 (Complete data) – Columns: 7, Rows: 3301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Sheet 2 (State-wise tests) – Columns: 5, Rows: 2366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visualization tool we used in our project is </a:t>
            </a:r>
            <a:r>
              <a:rPr b="1"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Tableau</a:t>
            </a: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5550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Sindhuja Valeti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Introduction of Goals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50300" y="1853838"/>
            <a:ext cx="78252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Top 10 states death rates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Total Confirmed Cases by state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Recovered Cases By state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Total tests conducted in each state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Average positive test cases by state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Confirmed cases vs deaths – Top 10 states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Dashboard 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5550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Sindhuja Valeti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98550" y="115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Top 10 states death rates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00" y="1824150"/>
            <a:ext cx="5406100" cy="32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5550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Neelesh Saladi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98550" y="1181800"/>
            <a:ext cx="8964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Total Confirmed Cases by State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00" y="1824150"/>
            <a:ext cx="5406100" cy="3257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5550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Neelesh Saladi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98550" y="115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Recovered Cases By State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88" y="1796150"/>
            <a:ext cx="5379225" cy="32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88350" y="4810225"/>
            <a:ext cx="199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Priyanka Bodapati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