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1" d="100"/>
          <a:sy n="141" d="100"/>
        </p:scale>
        <p:origin x="107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:MOHANAPRASANTH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:720921243037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158</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10</cp:revision>
  <dcterms:modified xsi:type="dcterms:W3CDTF">2024-04-06T06:24:31Z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