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rPr>
              <a:t>MOHANAPRIYA P</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a:solidFill>
                  <a:srgbClr val="1482AB"/>
                </a:solidFill>
                <a:latin typeface="Times New Roman" panose="02020603050405020304" pitchFamily="18" charset="0"/>
                <a:cs typeface="Times New Roman" panose="02020603050405020304" pitchFamily="18" charset="0"/>
              </a:rPr>
              <a:t>Jeppiaar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B.E/ CSE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D5B268DB-D554-394F-0939-A309FC603342}"/>
              </a:ext>
            </a:extLst>
          </p:cNvPr>
          <p:cNvPicPr>
            <a:picLocks noChangeAspect="1"/>
          </p:cNvPicPr>
          <p:nvPr/>
        </p:nvPicPr>
        <p:blipFill>
          <a:blip r:embed="rId3"/>
          <a:stretch>
            <a:fillRect/>
          </a:stretch>
        </p:blipFill>
        <p:spPr>
          <a:xfrm>
            <a:off x="1858297" y="1514167"/>
            <a:ext cx="8190271" cy="46070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vt:lpstr>
      <vt:lpstr>Calibri</vt:lpstr>
      <vt:lpstr>Franklin Gothic</vt:lpstr>
      <vt:lpstr>Times New Roman</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keerthiga p</cp:lastModifiedBy>
  <cp:revision>10</cp:revision>
  <dcterms:modified xsi:type="dcterms:W3CDTF">2024-04-05T08:04:20Z</dcterms:modified>
</cp:coreProperties>
</file>