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
    <a:wholeTbl>
      <a:tcTxStyle>
        <a:font>
          <a:latin typeface="+mn-lt"/>
          <a:ea typeface="+mn-ea"/>
          <a:cs typeface="+mn-cs"/>
        </a:font>
        <a:srgbClr val="000000"/>
      </a:tcTxStyle>
      <a:tcStyle>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NULL"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c:style val="2"/>
  <c:chart>
    <c:title>
      <c:tx>
        <c:rich>
          <a:bodyPr lIns="0" tIns="0" rIns="0" bIns="0"/>
          <a:lstStyle/>
          <a:p>
            <a:pPr marL="0" marR="0" indent="0" algn="ctr" defTabSz="914400" fontAlgn="auto" hangingPunct="1">
              <a:lnSpc>
                <a:spcPct val="100000"/>
              </a:lnSpc>
              <a:spcBef>
                <a:spcPts val="0"/>
              </a:spcBef>
              <a:spcAft>
                <a:spcPts val="0"/>
              </a:spcAft>
              <a:tabLst/>
              <a:defRPr sz="1400" b="0" i="0" u="none" strike="noStrike" kern="1200" spc="0" baseline="0">
                <a:solidFill>
                  <a:srgbClr val="595959"/>
                </a:solidFill>
                <a:latin typeface="Calibri"/>
              </a:defRPr>
            </a:pPr>
            <a:r>
              <a:rPr lang="en-US" sz="1400" b="0" i="0" u="none" strike="noStrike" kern="1200" cap="none" spc="0" baseline="0">
                <a:solidFill>
                  <a:srgbClr val="595959"/>
                </a:solidFill>
                <a:uFillTx/>
                <a:latin typeface="Calibri"/>
              </a:rPr>
              <a:t>Employee Performance Analysis</a:t>
            </a:r>
          </a:p>
        </c:rich>
      </c:tx>
      <c:overlay val="0"/>
      <c:spPr>
        <a:noFill/>
        <a:ln>
          <a:noFill/>
        </a:ln>
      </c:spPr>
    </c:title>
    <c:autoTitleDeleted val="0"/>
    <c:plotArea>
      <c:layout/>
      <c:barChart>
        <c:barDir val="col"/>
        <c:grouping val="clustered"/>
        <c:varyColors val="0"/>
        <c:ser>
          <c:idx val="0"/>
          <c:order val="0"/>
          <c:tx>
            <c:v>HIGH</c:v>
          </c:tx>
          <c:spPr>
            <a:solidFill>
              <a:srgbClr val="4F81BD"/>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5</c:v>
              </c:pt>
              <c:pt idx="1">
                <c:v>6</c:v>
              </c:pt>
              <c:pt idx="2">
                <c:v>4</c:v>
              </c:pt>
              <c:pt idx="3">
                <c:v>4</c:v>
              </c:pt>
              <c:pt idx="4">
                <c:v>6</c:v>
              </c:pt>
              <c:pt idx="5">
                <c:v>8</c:v>
              </c:pt>
              <c:pt idx="6">
                <c:v>10</c:v>
              </c:pt>
              <c:pt idx="7">
                <c:v>10</c:v>
              </c:pt>
              <c:pt idx="8">
                <c:v>7</c:v>
              </c:pt>
              <c:pt idx="9">
                <c:v>12</c:v>
              </c:pt>
            </c:numLit>
          </c:val>
          <c:extLst>
            <c:ext xmlns:c16="http://schemas.microsoft.com/office/drawing/2014/chart" uri="{C3380CC4-5D6E-409C-BE32-E72D297353CC}">
              <c16:uniqueId val="{00000000-9999-48E0-9491-343761CC65A7}"/>
            </c:ext>
          </c:extLst>
        </c:ser>
        <c:ser>
          <c:idx val="1"/>
          <c:order val="1"/>
          <c:tx>
            <c:v>LOW</c:v>
          </c:tx>
          <c:spPr>
            <a:solidFill>
              <a:srgbClr val="C0504D"/>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13</c:v>
              </c:pt>
              <c:pt idx="1">
                <c:v>22</c:v>
              </c:pt>
              <c:pt idx="2">
                <c:v>14</c:v>
              </c:pt>
              <c:pt idx="3">
                <c:v>12</c:v>
              </c:pt>
              <c:pt idx="4">
                <c:v>16</c:v>
              </c:pt>
              <c:pt idx="5">
                <c:v>11</c:v>
              </c:pt>
              <c:pt idx="6">
                <c:v>15</c:v>
              </c:pt>
              <c:pt idx="7">
                <c:v>13</c:v>
              </c:pt>
              <c:pt idx="8">
                <c:v>18</c:v>
              </c:pt>
              <c:pt idx="9">
                <c:v>11</c:v>
              </c:pt>
            </c:numLit>
          </c:val>
          <c:extLst>
            <c:ext xmlns:c16="http://schemas.microsoft.com/office/drawing/2014/chart" uri="{C3380CC4-5D6E-409C-BE32-E72D297353CC}">
              <c16:uniqueId val="{00000001-9999-48E0-9491-343761CC65A7}"/>
            </c:ext>
          </c:extLst>
        </c:ser>
        <c:ser>
          <c:idx val="2"/>
          <c:order val="2"/>
          <c:tx>
            <c:v>MED</c:v>
          </c:tx>
          <c:spPr>
            <a:solidFill>
              <a:srgbClr val="9BBB59"/>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30</c:v>
              </c:pt>
              <c:pt idx="1">
                <c:v>22</c:v>
              </c:pt>
              <c:pt idx="2">
                <c:v>29</c:v>
              </c:pt>
              <c:pt idx="3">
                <c:v>41</c:v>
              </c:pt>
              <c:pt idx="4">
                <c:v>27</c:v>
              </c:pt>
              <c:pt idx="5">
                <c:v>20</c:v>
              </c:pt>
              <c:pt idx="6">
                <c:v>30</c:v>
              </c:pt>
              <c:pt idx="7">
                <c:v>23</c:v>
              </c:pt>
              <c:pt idx="8">
                <c:v>20</c:v>
              </c:pt>
              <c:pt idx="9">
                <c:v>28</c:v>
              </c:pt>
            </c:numLit>
          </c:val>
          <c:extLst>
            <c:ext xmlns:c16="http://schemas.microsoft.com/office/drawing/2014/chart" uri="{C3380CC4-5D6E-409C-BE32-E72D297353CC}">
              <c16:uniqueId val="{00000002-9999-48E0-9491-343761CC65A7}"/>
            </c:ext>
          </c:extLst>
        </c:ser>
        <c:ser>
          <c:idx val="3"/>
          <c:order val="3"/>
          <c:tx>
            <c:v>VERY HIGH</c:v>
          </c:tx>
          <c:spPr>
            <a:solidFill>
              <a:srgbClr val="8064A2"/>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9</c:v>
              </c:pt>
              <c:pt idx="1">
                <c:v>5</c:v>
              </c:pt>
              <c:pt idx="2">
                <c:v>7</c:v>
              </c:pt>
              <c:pt idx="3">
                <c:v>2</c:v>
              </c:pt>
              <c:pt idx="4">
                <c:v>5</c:v>
              </c:pt>
              <c:pt idx="5">
                <c:v>3</c:v>
              </c:pt>
              <c:pt idx="6">
                <c:v>6</c:v>
              </c:pt>
              <c:pt idx="7">
                <c:v>7</c:v>
              </c:pt>
              <c:pt idx="8">
                <c:v>1</c:v>
              </c:pt>
              <c:pt idx="9">
                <c:v>2</c:v>
              </c:pt>
            </c:numLit>
          </c:val>
          <c:extLst>
            <c:ext xmlns:c16="http://schemas.microsoft.com/office/drawing/2014/chart" uri="{C3380CC4-5D6E-409C-BE32-E72D297353CC}">
              <c16:uniqueId val="{00000003-9999-48E0-9491-343761CC65A7}"/>
            </c:ext>
          </c:extLst>
        </c:ser>
        <c:dLbls>
          <c:showLegendKey val="0"/>
          <c:showVal val="0"/>
          <c:showCatName val="0"/>
          <c:showSerName val="0"/>
          <c:showPercent val="0"/>
          <c:showBubbleSize val="0"/>
        </c:dLbls>
        <c:gapWidth val="150"/>
        <c:axId val="255244431"/>
        <c:axId val="255245871"/>
      </c:barChart>
      <c:valAx>
        <c:axId val="255245871"/>
        <c:scaling>
          <c:orientation val="minMax"/>
        </c:scaling>
        <c:delete val="0"/>
        <c:axPos val="l"/>
        <c:majorGridlines>
          <c:spPr>
            <a:ln w="9528" cap="flat">
              <a:solidFill>
                <a:srgbClr val="D9D9D9"/>
              </a:solidFill>
              <a:prstDash val="solid"/>
              <a:round/>
            </a:ln>
          </c:spPr>
        </c:majorGridlines>
        <c:numFmt formatCode="General" sourceLinked="0"/>
        <c:majorTickMark val="none"/>
        <c:minorTickMark val="none"/>
        <c:tickLblPos val="nextTo"/>
        <c:spPr>
          <a:noFill/>
          <a:ln>
            <a:noFill/>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595959"/>
                </a:solidFill>
                <a:latin typeface="Calibri"/>
              </a:defRPr>
            </a:pPr>
            <a:endParaRPr lang="en-US"/>
          </a:p>
        </c:txPr>
        <c:crossAx val="255244431"/>
        <c:crosses val="autoZero"/>
        <c:crossBetween val="between"/>
      </c:valAx>
      <c:catAx>
        <c:axId val="255244431"/>
        <c:scaling>
          <c:orientation val="minMax"/>
        </c:scaling>
        <c:delete val="0"/>
        <c:axPos val="b"/>
        <c:numFmt formatCode="General" sourceLinked="0"/>
        <c:majorTickMark val="none"/>
        <c:minorTickMark val="none"/>
        <c:tickLblPos val="nextTo"/>
        <c:spPr>
          <a:noFill/>
          <a:ln>
            <a:noFill/>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595959"/>
                </a:solidFill>
                <a:latin typeface="Calibri"/>
              </a:defRPr>
            </a:pPr>
            <a:endParaRPr lang="en-US"/>
          </a:p>
        </c:txPr>
        <c:crossAx val="255245871"/>
        <c:crosses val="autoZero"/>
        <c:auto val="1"/>
        <c:lblAlgn val="ctr"/>
        <c:lblOffset val="100"/>
        <c:noMultiLvlLbl val="0"/>
      </c:catAx>
      <c:spPr>
        <a:noFill/>
        <a:ln>
          <a:noFill/>
        </a:ln>
      </c:spPr>
    </c:plotArea>
    <c:legend>
      <c:legendPos val="r"/>
      <c:overlay val="0"/>
      <c:spPr>
        <a:noFill/>
        <a:ln>
          <a:noFill/>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595959"/>
              </a:solidFill>
              <a:latin typeface="Calibri"/>
            </a:defRPr>
          </a:pPr>
          <a:endParaRPr lang="en-US"/>
        </a:p>
      </c:txPr>
    </c:legend>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n-US" sz="1000" b="0" i="0" u="none" strike="noStrike" kern="1200" baseline="0">
          <a:solidFill>
            <a:srgbClr val="000000"/>
          </a:solidFill>
          <a:latin typeface="Calibri"/>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Header Placeholder 1">
            <a:extLst>
              <a:ext uri="{FF2B5EF4-FFF2-40B4-BE49-F238E27FC236}">
                <a16:creationId xmlns:a16="http://schemas.microsoft.com/office/drawing/2014/main" id="{99A42B7C-A837-076E-2FA4-2973C09C053E}"/>
              </a:ext>
            </a:extLst>
          </p:cNvPr>
          <p:cNvSpPr txBox="1">
            <a:spLocks noGrp="1"/>
          </p:cNvSpPr>
          <p:nvPr>
            <p:ph type="hdr" sz="quarter"/>
          </p:nvPr>
        </p:nvSpPr>
        <p:spPr>
          <a:xfrm>
            <a:off x="0" y="0"/>
            <a:ext cx="5283202" cy="3444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endParaRPr lang="en-IN"/>
          </a:p>
        </p:txBody>
      </p:sp>
      <p:sp>
        <p:nvSpPr>
          <p:cNvPr id="9" name="Date Placeholder 2">
            <a:extLst>
              <a:ext uri="{FF2B5EF4-FFF2-40B4-BE49-F238E27FC236}">
                <a16:creationId xmlns:a16="http://schemas.microsoft.com/office/drawing/2014/main" id="{F4F20766-628C-9EA6-FB27-47DE89E8B738}"/>
              </a:ext>
            </a:extLst>
          </p:cNvPr>
          <p:cNvSpPr txBox="1">
            <a:spLocks noGrp="1"/>
          </p:cNvSpPr>
          <p:nvPr>
            <p:ph type="dt" idx="1"/>
          </p:nvPr>
        </p:nvSpPr>
        <p:spPr>
          <a:xfrm>
            <a:off x="6905621" y="0"/>
            <a:ext cx="5283202" cy="3444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fld id="{328B5387-3A24-46FB-822B-67730AF8527B}" type="datetime1">
              <a:rPr lang="en-IN"/>
              <a:pPr lvl="0"/>
              <a:t>01-09-2024</a:t>
            </a:fld>
            <a:endParaRPr lang="en-IN"/>
          </a:p>
        </p:txBody>
      </p:sp>
      <p:sp>
        <p:nvSpPr>
          <p:cNvPr id="10" name="Slide Image Placeholder 3">
            <a:extLst>
              <a:ext uri="{FF2B5EF4-FFF2-40B4-BE49-F238E27FC236}">
                <a16:creationId xmlns:a16="http://schemas.microsoft.com/office/drawing/2014/main" id="{95AD4463-04D5-CA7F-E043-4A71BBE1EF4B}"/>
              </a:ext>
            </a:extLst>
          </p:cNvPr>
          <p:cNvSpPr>
            <a:spLocks noGrp="1" noRot="1" noChangeAspect="1"/>
          </p:cNvSpPr>
          <p:nvPr>
            <p:ph type="sldImg" idx="2"/>
          </p:nvPr>
        </p:nvSpPr>
        <p:spPr>
          <a:xfrm>
            <a:off x="4038603" y="857250"/>
            <a:ext cx="4114800" cy="2314574"/>
          </a:xfrm>
          <a:prstGeom prst="rect">
            <a:avLst/>
          </a:prstGeom>
          <a:noFill/>
          <a:ln w="12701">
            <a:solidFill>
              <a:srgbClr val="000000"/>
            </a:solidFill>
            <a:prstDash val="solid"/>
          </a:ln>
        </p:spPr>
      </p:sp>
      <p:sp>
        <p:nvSpPr>
          <p:cNvPr id="11" name="Notes Placeholder 4">
            <a:extLst>
              <a:ext uri="{FF2B5EF4-FFF2-40B4-BE49-F238E27FC236}">
                <a16:creationId xmlns:a16="http://schemas.microsoft.com/office/drawing/2014/main" id="{0184436A-990B-845E-B38B-4BB4C34C289F}"/>
              </a:ext>
            </a:extLst>
          </p:cNvPr>
          <p:cNvSpPr txBox="1">
            <a:spLocks noGrp="1"/>
          </p:cNvSpPr>
          <p:nvPr>
            <p:ph type="body" sz="quarter" idx="3"/>
          </p:nvPr>
        </p:nvSpPr>
        <p:spPr>
          <a:xfrm>
            <a:off x="1219196" y="3300417"/>
            <a:ext cx="9753603" cy="2700332"/>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Footer Placeholder 5">
            <a:extLst>
              <a:ext uri="{FF2B5EF4-FFF2-40B4-BE49-F238E27FC236}">
                <a16:creationId xmlns:a16="http://schemas.microsoft.com/office/drawing/2014/main" id="{0C14D3C1-18BA-3231-B55C-0A198A6C9A20}"/>
              </a:ext>
            </a:extLst>
          </p:cNvPr>
          <p:cNvSpPr txBox="1">
            <a:spLocks noGrp="1"/>
          </p:cNvSpPr>
          <p:nvPr>
            <p:ph type="ftr" sz="quarter" idx="4"/>
          </p:nvPr>
        </p:nvSpPr>
        <p:spPr>
          <a:xfrm>
            <a:off x="0" y="6513508"/>
            <a:ext cx="5283202" cy="3444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endParaRPr lang="en-IN"/>
          </a:p>
        </p:txBody>
      </p:sp>
      <p:sp>
        <p:nvSpPr>
          <p:cNvPr id="13" name="Slide Number Placeholder 6">
            <a:extLst>
              <a:ext uri="{FF2B5EF4-FFF2-40B4-BE49-F238E27FC236}">
                <a16:creationId xmlns:a16="http://schemas.microsoft.com/office/drawing/2014/main" id="{9478A835-A696-5CD9-82C2-1F0A233FEFF3}"/>
              </a:ext>
            </a:extLst>
          </p:cNvPr>
          <p:cNvSpPr txBox="1">
            <a:spLocks noGrp="1"/>
          </p:cNvSpPr>
          <p:nvPr>
            <p:ph type="sldNum" sz="quarter" idx="5"/>
          </p:nvPr>
        </p:nvSpPr>
        <p:spPr>
          <a:xfrm>
            <a:off x="6905621" y="6513508"/>
            <a:ext cx="5283202" cy="3444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fld id="{68955C18-BFA2-4131-9B7E-6B681C0BFF32}" type="slidenum">
              <a:t>‹#›</a:t>
            </a:fld>
            <a:endParaRPr lang="en-IN"/>
          </a:p>
        </p:txBody>
      </p:sp>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DEAF2794-05EA-43CB-9DFB-FEEC97BA479E}" type="datetimeFigureOut">
              <a:t>9/1/2024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D10F850-79A7-4E86-ACD4-085C611EA3D7}" type="slidenum">
              <a:t>‹#›</a:t>
            </a:fld>
            <a:endParaRPr lang="en-US"/>
          </a:p>
        </p:txBody>
      </p:sp>
    </p:spTree>
    <p:extLst>
      <p:ext uri="{BB962C8B-B14F-4D97-AF65-F5344CB8AC3E}">
        <p14:creationId xmlns:p14="http://schemas.microsoft.com/office/powerpoint/2010/main" val="1511225759"/>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F68501-E545-89F3-0C67-705B7AC0318D}"/>
              </a:ext>
            </a:extLst>
          </p:cNvPr>
          <p:cNvSpPr>
            <a:spLocks noGrp="1" noRot="1" noChangeAspect="1"/>
          </p:cNvSpPr>
          <p:nvPr>
            <p:ph type="sldImg"/>
          </p:nvPr>
        </p:nvSpPr>
        <p:spPr>
          <a:xfrm>
            <a:off x="4038600" y="857250"/>
            <a:ext cx="4114800" cy="2314575"/>
          </a:xfrm>
          <a:noFill/>
          <a:ln w="12701">
            <a:solidFill>
              <a:srgbClr val="000000"/>
            </a:solidFill>
            <a:prstDash val="solid"/>
          </a:ln>
        </p:spPr>
      </p:sp>
      <p:sp>
        <p:nvSpPr>
          <p:cNvPr id="3" name="Notes Placeholder 2">
            <a:extLst>
              <a:ext uri="{FF2B5EF4-FFF2-40B4-BE49-F238E27FC236}">
                <a16:creationId xmlns:a16="http://schemas.microsoft.com/office/drawing/2014/main" id="{62B59A71-2DBB-A493-D2F1-7B7AE57833E9}"/>
              </a:ext>
            </a:extLst>
          </p:cNvPr>
          <p:cNvSpPr txBox="1">
            <a:spLocks noGrp="1"/>
          </p:cNvSpPr>
          <p:nvPr>
            <p:ph type="body" sz="quarter" idx="1"/>
          </p:nvPr>
        </p:nvSpPr>
        <p:spPr>
          <a:xfrm>
            <a:off x="1219196" y="3300417"/>
            <a:ext cx="9753603" cy="2700332"/>
          </a:xfrm>
          <a:noFill/>
          <a:ln>
            <a:noFill/>
          </a:ln>
        </p:spPr>
        <p:txBody>
          <a:bodyPr wrap="square" anchor="t" anchorCtr="0" compatLnSpc="1">
            <a:noAutofit/>
          </a:bodyPr>
          <a:lstStyle/>
          <a:p>
            <a:endParaRPr lang="en-US"/>
          </a:p>
        </p:txBody>
      </p:sp>
      <p:sp>
        <p:nvSpPr>
          <p:cNvPr id="4" name="Slide Number Placeholder 3">
            <a:extLst>
              <a:ext uri="{FF2B5EF4-FFF2-40B4-BE49-F238E27FC236}">
                <a16:creationId xmlns:a16="http://schemas.microsoft.com/office/drawing/2014/main" id="{C2F8FF37-2A66-EF5C-87DB-C2080E8996C6}"/>
              </a:ext>
            </a:extLst>
          </p:cNvPr>
          <p:cNvSpPr txBox="1">
            <a:spLocks noGrp="1"/>
          </p:cNvSpPr>
          <p:nvPr/>
        </p:nvSpPr>
        <p:spPr>
          <a:xfrm>
            <a:off x="6905621" y="6513508"/>
            <a:ext cx="5283202" cy="344491"/>
          </a:xfrm>
          <a:prstGeom prst="rect">
            <a:avLst/>
          </a:prstGeom>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8EC6DE-4CCC-4102-A69E-123D29954288}" type="slidenum">
              <a:rPr kumimoji="0" lang="en-IN"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srgbClr val="000000"/>
              </a:solidFill>
              <a:effectLst/>
              <a:uLnTx/>
              <a:uFillTx/>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D27FB6B9-8BA0-F2AC-4843-17C6193E207E}"/>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4E79246C-E8BC-B973-8FF0-CADB4FF4CAA9}"/>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E51E53A0-4446-14AA-FD09-6DD165B1BC2A}"/>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F2ADA6CA-39F8-6B3C-4745-0317546B7263}"/>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2A310FC2-0B7C-44C6-0EC8-ABA077916D31}"/>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4D9DE8EF-F12C-5FC0-5EEC-6F4F3658DBEC}"/>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A285A01E-1C02-36D1-2F17-2D2318AAFF1C}"/>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6B406E64-4138-36C0-2D24-24288A43B351}"/>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C5296EC4-6F01-2982-7244-75AE8CD9B8BB}"/>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25C6546B-D797-B8AE-E56E-25D559A50A07}"/>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424951326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D15A8CB4-1CE0-C9A0-0AC6-51C1A7444A19}"/>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A1895822-65FA-AC9B-9B57-4AABFBDD68C4}"/>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6158CB42-6396-11B4-A01E-44156A074E17}"/>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A4B8F4D4-CA08-73A3-67BF-69DC21AA89F9}"/>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0D69BE8C-B6AE-0EAA-0AFD-3332E120B13E}"/>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2C8B68F6-202F-BE8F-4CD5-B415AF95CE6D}"/>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7C953390-50B9-F968-414A-4D779DFCF37E}"/>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C46FCDDF-B20C-D62C-457C-E9A7CF048FF1}"/>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4FC8EE04-3401-1EEF-3828-A3F53DFAAED7}"/>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639D20A4-AA67-760B-63CB-11553B115A32}"/>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16219563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9612050E-F36D-8DBD-76CB-01DD99B58A1D}"/>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C7B46B53-8F64-18BA-2A4D-97AF29A19EB8}"/>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9F251558-6CBC-C9A8-28B8-B85ED1C55D34}"/>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8F404D67-CD5D-FB00-E545-D60641095562}"/>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BE555043-F06F-248E-F6BF-3002C49AC07F}"/>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97198F8E-3BDE-9724-E3FD-A627E12E7100}"/>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A2D04DB7-D0A3-5E79-2138-5C15E3FAC3D7}"/>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A2A8B70F-BFD9-73C6-78F9-A55721176D67}"/>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1EB32C14-53C4-C3A3-4ED0-ADB77F9695DF}"/>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FA2289CE-3F66-655D-B272-6D73ECD2D22A}"/>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948347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2D87C521-4000-DB1F-6AD8-D248045E70D1}"/>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96F68EE3-CA98-BA35-4C8C-EAB1047BED53}"/>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BD354E8B-84B4-087F-6B66-D414BA10FC0E}"/>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5C67A6D0-F26C-7A95-42B8-2512CFCE6029}"/>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050944DD-1973-34EA-E31F-DCADDEFD0D7F}"/>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901704A3-D9B7-2DB4-2117-435D79F6260E}"/>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A167CE90-F487-8A52-75D5-567BAF8F1B9F}"/>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83CC27F9-6481-BDB8-2E1A-59C7E25B311C}"/>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E238C362-4DD7-BE6A-6A07-08E77764FA36}"/>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62178634-A5E5-0170-479B-8944F4303B7C}"/>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22464739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1DB8CC7D-4EBA-048F-0347-F656ABCDCADD}"/>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13D5069E-C6C8-53CC-224E-A302562CA5A8}"/>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BDB584BD-659D-383F-C90E-B67AB4116ADC}"/>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937F9FE4-43A5-C173-CB4B-3FEE8FC49B4E}"/>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0F2A02D8-0258-2080-147F-8F3D4C1F0A8E}"/>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16F1DE4D-8E8A-7382-47A7-EB42FCCEF42E}"/>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B3F3127A-5767-5EC9-296E-3E60431411AF}"/>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60363E49-3B06-A757-0880-B75A234075D5}"/>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6B0BDF0F-E7B5-91CA-9D11-9E186A3DBED5}"/>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68021E3D-DF5D-1265-9A52-4015240BBC33}"/>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5830769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8B14D423-9A47-B3F8-035A-2CC5A5291ACA}"/>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88AEE97B-0796-B796-B59C-B51FB128F5FC}"/>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7846E66D-DF7C-3F80-11B8-BD7DEAEB7B47}"/>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7CD8804A-A627-981A-752F-6E7752D40802}"/>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AF026122-11D6-6ABE-432B-2323B9A3428C}"/>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5385331B-8B46-BEE4-101A-1CFF92D72EC3}"/>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7A6F6A59-1794-9FF5-2BA4-ECEE4E4CB78D}"/>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473B2BF2-BA4B-5B1D-B3FC-70B6973268E7}"/>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73003DBB-6ADD-A658-4FCC-FF00BF82AD2F}"/>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C0881A96-A74E-20F2-BB38-C7B131BDE3E7}"/>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Holder 2">
            <a:extLst>
              <a:ext uri="{FF2B5EF4-FFF2-40B4-BE49-F238E27FC236}">
                <a16:creationId xmlns:a16="http://schemas.microsoft.com/office/drawing/2014/main" id="{D6C6124C-F526-EBD8-BD2D-4BF37A6C5111}"/>
              </a:ext>
            </a:extLst>
          </p:cNvPr>
          <p:cNvSpPr txBox="1">
            <a:spLocks noGrp="1"/>
          </p:cNvSpPr>
          <p:nvPr>
            <p:ph type="title"/>
          </p:nvPr>
        </p:nvSpPr>
        <p:spPr>
          <a:xfrm>
            <a:off x="755330" y="385447"/>
            <a:ext cx="10681334" cy="758193"/>
          </a:xfrm>
          <a:prstGeom prst="rect">
            <a:avLst/>
          </a:prstGeom>
          <a:noFill/>
          <a:ln>
            <a:noFill/>
          </a:ln>
        </p:spPr>
        <p:txBody>
          <a:bodyPr vert="horz" wrap="square" lIns="0" tIns="0" rIns="0" bIns="0" anchor="t" anchorCtr="0" compatLnSpc="1">
            <a:spAutoFit/>
          </a:bodyPr>
          <a:lstStyle/>
          <a:p>
            <a:pPr lvl="0"/>
            <a:endParaRPr lang="en-US"/>
          </a:p>
        </p:txBody>
      </p:sp>
      <p:sp>
        <p:nvSpPr>
          <p:cNvPr id="13" name="Holder 3">
            <a:extLst>
              <a:ext uri="{FF2B5EF4-FFF2-40B4-BE49-F238E27FC236}">
                <a16:creationId xmlns:a16="http://schemas.microsoft.com/office/drawing/2014/main" id="{1EE7F066-CC66-6759-509E-BB2133621B49}"/>
              </a:ext>
            </a:extLst>
          </p:cNvPr>
          <p:cNvSpPr txBox="1">
            <a:spLocks noGrp="1"/>
          </p:cNvSpPr>
          <p:nvPr>
            <p:ph type="body" idx="1"/>
          </p:nvPr>
        </p:nvSpPr>
        <p:spPr>
          <a:xfrm>
            <a:off x="609603" y="1577340"/>
            <a:ext cx="10972800" cy="4526280"/>
          </a:xfrm>
          <a:prstGeom prst="rect">
            <a:avLst/>
          </a:prstGeom>
          <a:noFill/>
          <a:ln>
            <a:noFill/>
          </a:ln>
        </p:spPr>
        <p:txBody>
          <a:bodyPr vert="horz" wrap="square" lIns="0" tIns="0" rIns="0" bIns="0" anchor="t" anchorCtr="0" compatLnSpc="1">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Holder 4">
            <a:extLst>
              <a:ext uri="{FF2B5EF4-FFF2-40B4-BE49-F238E27FC236}">
                <a16:creationId xmlns:a16="http://schemas.microsoft.com/office/drawing/2014/main" id="{736AA0AC-BC1E-58CB-2C2E-1F1E966B5FBB}"/>
              </a:ext>
            </a:extLst>
          </p:cNvPr>
          <p:cNvSpPr txBox="1">
            <a:spLocks noGrp="1"/>
          </p:cNvSpPr>
          <p:nvPr>
            <p:ph type="ftr" sz="quarter" idx="3"/>
          </p:nvPr>
        </p:nvSpPr>
        <p:spPr>
          <a:xfrm>
            <a:off x="4145276" y="6377940"/>
            <a:ext cx="3901443" cy="342900"/>
          </a:xfrm>
          <a:prstGeom prst="rect">
            <a:avLst/>
          </a:prstGeom>
          <a:noFill/>
          <a:ln>
            <a:noFill/>
          </a:ln>
        </p:spPr>
        <p:txBody>
          <a:bodyPr vert="horz" wrap="square" lIns="0" tIns="0" rIns="0" bIns="0" anchor="t" anchorCtr="1" compatLnSpc="1">
            <a:spAutoFit/>
          </a:bodyPr>
          <a:lstStyle>
            <a:lvl1pPr marL="0" marR="0" lvl="0" indent="0" algn="ctr" defTabSz="914400" rtl="0" fontAlgn="auto" hangingPunct="1">
              <a:lnSpc>
                <a:spcPct val="100000"/>
              </a:lnSpc>
              <a:spcBef>
                <a:spcPts val="0"/>
              </a:spcBef>
              <a:spcAft>
                <a:spcPts val="0"/>
              </a:spcAft>
              <a:buNone/>
              <a:tabLst/>
              <a:defRPr lang="en-US" sz="1800" b="0" i="0" u="none" strike="noStrike" kern="1200" cap="none" spc="0" baseline="0">
                <a:solidFill>
                  <a:srgbClr val="898989"/>
                </a:solidFill>
                <a:uFillTx/>
                <a:latin typeface="Calibri"/>
              </a:defRPr>
            </a:lvl1pPr>
          </a:lstStyle>
          <a:p>
            <a:pPr lvl="0"/>
            <a:endParaRPr lang="en-US"/>
          </a:p>
        </p:txBody>
      </p:sp>
      <p:sp>
        <p:nvSpPr>
          <p:cNvPr id="15" name="Holder 5">
            <a:extLst>
              <a:ext uri="{FF2B5EF4-FFF2-40B4-BE49-F238E27FC236}">
                <a16:creationId xmlns:a16="http://schemas.microsoft.com/office/drawing/2014/main" id="{D64925E5-B7AF-2995-6539-D666F5023926}"/>
              </a:ext>
            </a:extLst>
          </p:cNvPr>
          <p:cNvSpPr txBox="1">
            <a:spLocks noGrp="1"/>
          </p:cNvSpPr>
          <p:nvPr>
            <p:ph type="dt" sz="half" idx="2"/>
          </p:nvPr>
        </p:nvSpPr>
        <p:spPr>
          <a:xfrm>
            <a:off x="609603" y="6377940"/>
            <a:ext cx="2804163" cy="342900"/>
          </a:xfrm>
          <a:prstGeom prst="rect">
            <a:avLst/>
          </a:prstGeom>
          <a:noFill/>
          <a:ln>
            <a:noFill/>
          </a:ln>
        </p:spPr>
        <p:txBody>
          <a:bodyPr vert="horz" wrap="square" lIns="0" tIns="0" rIns="0" bIns="0" anchor="t" anchorCtr="0" compatLnSpc="1">
            <a:spAutoFit/>
          </a:bodyPr>
          <a:lstStyle>
            <a:lvl1pPr marL="0" marR="0" lvl="0" indent="0" algn="l" defTabSz="914400" rtl="0" fontAlgn="auto" hangingPunct="1">
              <a:lnSpc>
                <a:spcPct val="100000"/>
              </a:lnSpc>
              <a:spcBef>
                <a:spcPts val="0"/>
              </a:spcBef>
              <a:spcAft>
                <a:spcPts val="0"/>
              </a:spcAft>
              <a:buNone/>
              <a:tabLst/>
              <a:defRPr lang="en-US" sz="1800" b="0" i="0" u="none" strike="noStrike" kern="1200" cap="none" spc="0" baseline="0">
                <a:solidFill>
                  <a:srgbClr val="898989"/>
                </a:solidFill>
                <a:uFillTx/>
                <a:latin typeface="Calibri"/>
              </a:defRPr>
            </a:lvl1pPr>
          </a:lstStyle>
          <a:p>
            <a:pPr lvl="0"/>
            <a:fld id="{621F13C2-B07B-4058-A58D-A03DD11A456B}" type="datetime1">
              <a:rPr lang="en-US"/>
              <a:pPr lvl="0"/>
              <a:t>9/1/2024</a:t>
            </a:fld>
            <a:endParaRPr lang="en-US"/>
          </a:p>
        </p:txBody>
      </p:sp>
      <p:sp>
        <p:nvSpPr>
          <p:cNvPr id="16" name="Holder 6">
            <a:extLst>
              <a:ext uri="{FF2B5EF4-FFF2-40B4-BE49-F238E27FC236}">
                <a16:creationId xmlns:a16="http://schemas.microsoft.com/office/drawing/2014/main" id="{DCC357E2-B31D-74E6-B5AC-AF2A8F73E8AF}"/>
              </a:ext>
            </a:extLst>
          </p:cNvPr>
          <p:cNvSpPr txBox="1">
            <a:spLocks noGrp="1"/>
          </p:cNvSpPr>
          <p:nvPr>
            <p:ph type="sldNum" sz="quarter" idx="4"/>
          </p:nvPr>
        </p:nvSpPr>
        <p:spPr>
          <a:xfrm>
            <a:off x="11353419" y="6473339"/>
            <a:ext cx="151132" cy="191767"/>
          </a:xfrm>
          <a:prstGeom prst="rect">
            <a:avLst/>
          </a:prstGeom>
          <a:noFill/>
          <a:ln>
            <a:noFill/>
          </a:ln>
        </p:spPr>
        <p:txBody>
          <a:bodyPr vert="horz" wrap="square" lIns="0" tIns="0" rIns="0" bIns="0" anchor="t" anchorCtr="0" compatLnSpc="1">
            <a:spAutoFit/>
          </a:bodyPr>
          <a:lstStyle>
            <a:lvl1pPr marL="38103" marR="0" lvl="0" indent="0" algn="l" defTabSz="914400" rtl="0" fontAlgn="auto" hangingPunct="1">
              <a:lnSpc>
                <a:spcPct val="100000"/>
              </a:lnSpc>
              <a:spcBef>
                <a:spcPts val="55"/>
              </a:spcBef>
              <a:spcAft>
                <a:spcPts val="0"/>
              </a:spcAft>
              <a:buNone/>
              <a:tabLst/>
              <a:defRPr lang="en-US" sz="1100" b="0" i="0" u="none" strike="noStrike" kern="1200" cap="none" spc="10" baseline="0">
                <a:solidFill>
                  <a:srgbClr val="2D936B"/>
                </a:solidFill>
                <a:uFillTx/>
                <a:latin typeface="Trebuchet MS"/>
                <a:cs typeface="Trebuchet MS"/>
              </a:defRPr>
            </a:lvl1pPr>
          </a:lstStyle>
          <a:p>
            <a:pPr lvl="0"/>
            <a:fld id="{D05960C8-DD1B-4D02-B448-19247E640065}"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marL="0" marR="0" lvl="0" indent="0" defTabSz="914400" rtl="0" fontAlgn="auto" hangingPunct="1">
        <a:lnSpc>
          <a:spcPct val="100000"/>
        </a:lnSpc>
        <a:spcBef>
          <a:spcPts val="0"/>
        </a:spcBef>
        <a:spcAft>
          <a:spcPts val="0"/>
        </a:spcAft>
        <a:buNone/>
        <a:tabLst/>
        <a:defRPr lang="en-US" sz="4800" b="1" i="0" u="none" strike="noStrike" kern="0" cap="none" spc="0" baseline="0">
          <a:solidFill>
            <a:srgbClr val="000000"/>
          </a:solidFill>
          <a:uFillTx/>
          <a:latin typeface="Trebuchet MS"/>
          <a:cs typeface="Trebuchet MS"/>
        </a:defRPr>
      </a:lvl1pPr>
    </p:titleStyle>
    <p:bodyStyle>
      <a:lvl1pPr marL="0" marR="0" lvl="0" indent="0" defTabSz="914400" rtl="0" fontAlgn="auto" hangingPunct="1">
        <a:lnSpc>
          <a:spcPct val="100000"/>
        </a:lnSpc>
        <a:spcBef>
          <a:spcPts val="0"/>
        </a:spcBef>
        <a:spcAft>
          <a:spcPts val="0"/>
        </a:spcAft>
        <a:buNone/>
        <a:tabLst/>
        <a:defRPr lang="en-US" sz="1800" b="0" i="0" u="none" strike="noStrike" kern="0" cap="none" spc="0" baseline="0">
          <a:solidFill>
            <a:srgbClr val="000000"/>
          </a:solidFill>
          <a:uFillTx/>
          <a:latin typeface="Calibri"/>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EC4BCC95-F175-043C-B2DA-F92D6FC9E67E}"/>
              </a:ext>
            </a:extLst>
          </p:cNvPr>
          <p:cNvGrpSpPr/>
          <p:nvPr/>
        </p:nvGrpSpPr>
        <p:grpSpPr>
          <a:xfrm>
            <a:off x="876296" y="990596"/>
            <a:ext cx="1743074" cy="1333507"/>
            <a:chOff x="876296" y="990596"/>
            <a:chExt cx="1743074" cy="1333507"/>
          </a:xfrm>
        </p:grpSpPr>
        <p:sp>
          <p:nvSpPr>
            <p:cNvPr id="3" name="object 3">
              <a:extLst>
                <a:ext uri="{FF2B5EF4-FFF2-40B4-BE49-F238E27FC236}">
                  <a16:creationId xmlns:a16="http://schemas.microsoft.com/office/drawing/2014/main" id="{BD28A0A8-4E92-5AD8-9013-26819CA439F2}"/>
                </a:ext>
              </a:extLst>
            </p:cNvPr>
            <p:cNvSpPr/>
            <p:nvPr/>
          </p:nvSpPr>
          <p:spPr>
            <a:xfrm>
              <a:off x="876296" y="1266828"/>
              <a:ext cx="1228725" cy="1057275"/>
            </a:xfrm>
            <a:custGeom>
              <a:avLst/>
              <a:gdLst>
                <a:gd name="f0" fmla="val w"/>
                <a:gd name="f1" fmla="val h"/>
                <a:gd name="f2" fmla="val 0"/>
                <a:gd name="f3" fmla="val 1228725"/>
                <a:gd name="f4" fmla="val 1057275"/>
                <a:gd name="f5" fmla="val 964438"/>
                <a:gd name="f6" fmla="val 264312"/>
                <a:gd name="f7" fmla="val 528701"/>
                <a:gd name="f8" fmla="*/ f0 1 1228725"/>
                <a:gd name="f9" fmla="*/ f1 1 1057275"/>
                <a:gd name="f10" fmla="val f2"/>
                <a:gd name="f11" fmla="val f3"/>
                <a:gd name="f12" fmla="val f4"/>
                <a:gd name="f13" fmla="+- f12 0 f10"/>
                <a:gd name="f14" fmla="+- f11 0 f10"/>
                <a:gd name="f15" fmla="*/ f14 1 1228725"/>
                <a:gd name="f16" fmla="*/ f13 1 10572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28725" h="1057275">
                  <a:moveTo>
                    <a:pt x="f5" y="f2"/>
                  </a:moveTo>
                  <a:lnTo>
                    <a:pt x="f6" y="f2"/>
                  </a:lnTo>
                  <a:lnTo>
                    <a:pt x="f2" y="f7"/>
                  </a:lnTo>
                  <a:lnTo>
                    <a:pt x="f6" y="f4"/>
                  </a:lnTo>
                  <a:lnTo>
                    <a:pt x="f5" y="f4"/>
                  </a:lnTo>
                  <a:lnTo>
                    <a:pt x="f3" y="f7"/>
                  </a:lnTo>
                  <a:lnTo>
                    <a:pt x="f5" y="f2"/>
                  </a:lnTo>
                  <a:close/>
                </a:path>
              </a:pathLst>
            </a:custGeom>
            <a:solidFill>
              <a:srgbClr val="5FCAEE"/>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00ADE89C-BB50-89EE-C4BC-CA8FDD5A7EA3}"/>
                </a:ext>
              </a:extLst>
            </p:cNvPr>
            <p:cNvSpPr/>
            <p:nvPr/>
          </p:nvSpPr>
          <p:spPr>
            <a:xfrm>
              <a:off x="1971674" y="990596"/>
              <a:ext cx="647696" cy="561971"/>
            </a:xfrm>
            <a:custGeom>
              <a:avLst/>
              <a:gdLst>
                <a:gd name="f0" fmla="val w"/>
                <a:gd name="f1" fmla="val h"/>
                <a:gd name="f2" fmla="val 0"/>
                <a:gd name="f3" fmla="val 647700"/>
                <a:gd name="f4" fmla="val 561975"/>
                <a:gd name="f5" fmla="val 507238"/>
                <a:gd name="f6" fmla="val 140462"/>
                <a:gd name="f7" fmla="val 280924"/>
                <a:gd name="f8" fmla="*/ f0 1 647700"/>
                <a:gd name="f9" fmla="*/ f1 1 561975"/>
                <a:gd name="f10" fmla="val f2"/>
                <a:gd name="f11" fmla="val f3"/>
                <a:gd name="f12" fmla="val f4"/>
                <a:gd name="f13" fmla="+- f12 0 f10"/>
                <a:gd name="f14" fmla="+- f11 0 f10"/>
                <a:gd name="f15" fmla="*/ f14 1 647700"/>
                <a:gd name="f16" fmla="*/ f13 1 5619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647700" h="561975">
                  <a:moveTo>
                    <a:pt x="f5" y="f2"/>
                  </a:moveTo>
                  <a:lnTo>
                    <a:pt x="f6" y="f2"/>
                  </a:lnTo>
                  <a:lnTo>
                    <a:pt x="f2" y="f7"/>
                  </a:lnTo>
                  <a:lnTo>
                    <a:pt x="f6" y="f4"/>
                  </a:lnTo>
                  <a:lnTo>
                    <a:pt x="f5" y="f4"/>
                  </a:lnTo>
                  <a:lnTo>
                    <a:pt x="f3" y="f7"/>
                  </a:lnTo>
                  <a:lnTo>
                    <a:pt x="f5"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sp>
        <p:nvSpPr>
          <p:cNvPr id="5" name="object 5">
            <a:extLst>
              <a:ext uri="{FF2B5EF4-FFF2-40B4-BE49-F238E27FC236}">
                <a16:creationId xmlns:a16="http://schemas.microsoft.com/office/drawing/2014/main" id="{2584FC45-A86C-2B87-7EAD-2CDA8063AD3D}"/>
              </a:ext>
            </a:extLst>
          </p:cNvPr>
          <p:cNvSpPr/>
          <p:nvPr/>
        </p:nvSpPr>
        <p:spPr>
          <a:xfrm>
            <a:off x="3752853" y="1190621"/>
            <a:ext cx="1666878" cy="1438278"/>
          </a:xfrm>
          <a:custGeom>
            <a:avLst/>
            <a:gdLst>
              <a:gd name="f0" fmla="val w"/>
              <a:gd name="f1" fmla="val h"/>
              <a:gd name="f2" fmla="val 0"/>
              <a:gd name="f3" fmla="val 1666875"/>
              <a:gd name="f4" fmla="val 1438275"/>
              <a:gd name="f5" fmla="val 1307338"/>
              <a:gd name="f6" fmla="val 359537"/>
              <a:gd name="f7" fmla="val 719074"/>
              <a:gd name="f8" fmla="*/ f0 1 1666875"/>
              <a:gd name="f9" fmla="*/ f1 1 1438275"/>
              <a:gd name="f10" fmla="val f2"/>
              <a:gd name="f11" fmla="val f3"/>
              <a:gd name="f12" fmla="val f4"/>
              <a:gd name="f13" fmla="+- f12 0 f10"/>
              <a:gd name="f14" fmla="+- f11 0 f10"/>
              <a:gd name="f15" fmla="*/ f14 1 1666875"/>
              <a:gd name="f16" fmla="*/ f13 1 14382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666875" h="1438275">
                <a:moveTo>
                  <a:pt x="f5" y="f2"/>
                </a:moveTo>
                <a:lnTo>
                  <a:pt x="f6" y="f2"/>
                </a:lnTo>
                <a:lnTo>
                  <a:pt x="f2" y="f7"/>
                </a:lnTo>
                <a:lnTo>
                  <a:pt x="f6" y="f4"/>
                </a:lnTo>
                <a:lnTo>
                  <a:pt x="f5" y="f4"/>
                </a:lnTo>
                <a:lnTo>
                  <a:pt x="f3" y="f7"/>
                </a:lnTo>
                <a:lnTo>
                  <a:pt x="f5" y="f2"/>
                </a:lnTo>
                <a:close/>
              </a:path>
            </a:pathLst>
          </a:custGeom>
          <a:solidFill>
            <a:srgbClr val="42D0A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D4940733-1D13-5AF1-3885-6C9AE7A4D9AF}"/>
              </a:ext>
            </a:extLst>
          </p:cNvPr>
          <p:cNvSpPr/>
          <p:nvPr/>
        </p:nvSpPr>
        <p:spPr>
          <a:xfrm>
            <a:off x="3800475" y="5229225"/>
            <a:ext cx="723903" cy="619121"/>
          </a:xfrm>
          <a:custGeom>
            <a:avLst/>
            <a:gdLst>
              <a:gd name="f0" fmla="val w"/>
              <a:gd name="f1" fmla="val h"/>
              <a:gd name="f2" fmla="val 0"/>
              <a:gd name="f3" fmla="val 723900"/>
              <a:gd name="f4" fmla="val 619125"/>
              <a:gd name="f5" fmla="val 569087"/>
              <a:gd name="f6" fmla="val 154812"/>
              <a:gd name="f7" fmla="val 309625"/>
              <a:gd name="f8" fmla="*/ f0 1 723900"/>
              <a:gd name="f9" fmla="*/ f1 1 619125"/>
              <a:gd name="f10" fmla="val f2"/>
              <a:gd name="f11" fmla="val f3"/>
              <a:gd name="f12" fmla="val f4"/>
              <a:gd name="f13" fmla="+- f12 0 f10"/>
              <a:gd name="f14" fmla="+- f11 0 f10"/>
              <a:gd name="f15" fmla="*/ f14 1 723900"/>
              <a:gd name="f16" fmla="*/ f13 1 61912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723900" h="619125">
                <a:moveTo>
                  <a:pt x="f5" y="f2"/>
                </a:moveTo>
                <a:lnTo>
                  <a:pt x="f6" y="f2"/>
                </a:lnTo>
                <a:lnTo>
                  <a:pt x="f2" y="f7"/>
                </a:lnTo>
                <a:lnTo>
                  <a:pt x="f6" y="f4"/>
                </a:lnTo>
                <a:lnTo>
                  <a:pt x="f5" y="f4"/>
                </a:lnTo>
                <a:lnTo>
                  <a:pt x="f3" y="f7"/>
                </a:lnTo>
                <a:lnTo>
                  <a:pt x="f5"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802FAFFA-81E5-6CEC-E031-9085738A5B24}"/>
              </a:ext>
            </a:extLst>
          </p:cNvPr>
          <p:cNvSpPr txBox="1">
            <a:spLocks noGrp="1"/>
          </p:cNvSpPr>
          <p:nvPr>
            <p:ph type="title"/>
          </p:nvPr>
        </p:nvSpPr>
        <p:spPr>
          <a:xfrm>
            <a:off x="-828675" y="19668"/>
            <a:ext cx="9982203" cy="1001551"/>
          </a:xfrm>
          <a:prstGeom prst="rect">
            <a:avLst/>
          </a:prstGeom>
          <a:noFill/>
          <a:ln>
            <a:noFill/>
          </a:ln>
        </p:spPr>
        <p:txBody>
          <a:bodyPr vert="horz" wrap="square" lIns="0" tIns="16514" rIns="0" bIns="0" anchor="t" anchorCtr="0" compatLnSpc="1">
            <a:spAutoFit/>
          </a:bodyPr>
          <a:lstStyle/>
          <a:p>
            <a:pPr marL="3213731" lvl="0">
              <a:spcBef>
                <a:spcPts val="130"/>
              </a:spcBef>
            </a:pPr>
            <a:r>
              <a:rPr lang="en-US" sz="3200">
                <a:solidFill>
                  <a:srgbClr val="0F0F0F"/>
                </a:solidFill>
                <a:latin typeface="Times New Roman" pitchFamily="18"/>
                <a:cs typeface="Times New Roman" pitchFamily="18"/>
              </a:rPr>
              <a:t>Employee Data Analysis using Excel </a:t>
            </a:r>
            <a:br>
              <a:rPr lang="en-US" sz="3200">
                <a:solidFill>
                  <a:srgbClr val="0F0F0F"/>
                </a:solidFill>
                <a:latin typeface="Roboto" pitchFamily="2"/>
              </a:rPr>
            </a:br>
            <a:endParaRPr lang="en-US" sz="3200" b="0" spc="15"/>
          </a:p>
        </p:txBody>
      </p:sp>
      <p:pic>
        <p:nvPicPr>
          <p:cNvPr id="8" name="object 9">
            <a:extLst>
              <a:ext uri="{FF2B5EF4-FFF2-40B4-BE49-F238E27FC236}">
                <a16:creationId xmlns:a16="http://schemas.microsoft.com/office/drawing/2014/main" id="{E8C3FE11-B560-6A85-009C-A7CB99F66942}"/>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9" name="object 11">
            <a:extLst>
              <a:ext uri="{FF2B5EF4-FFF2-40B4-BE49-F238E27FC236}">
                <a16:creationId xmlns:a16="http://schemas.microsoft.com/office/drawing/2014/main" id="{1A6C7A74-749F-39E5-34F8-F6E39D5A1C5E}"/>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5C9F4C67-2240-4059-9933-51C33D5FC7BE}"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1</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10" name="TextBox 13">
            <a:extLst>
              <a:ext uri="{FF2B5EF4-FFF2-40B4-BE49-F238E27FC236}">
                <a16:creationId xmlns:a16="http://schemas.microsoft.com/office/drawing/2014/main" id="{BB128369-4DBB-A5F4-E25D-A04A61AF7EDC}"/>
              </a:ext>
            </a:extLst>
          </p:cNvPr>
          <p:cNvSpPr txBox="1"/>
          <p:nvPr/>
        </p:nvSpPr>
        <p:spPr>
          <a:xfrm>
            <a:off x="2105021" y="2774856"/>
            <a:ext cx="8950000" cy="193899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STUDENT NAME:</a:t>
            </a:r>
            <a:r>
              <a:rPr lang="en-GB" sz="2400" b="0" i="0" u="none" strike="noStrike" kern="1200" cap="none" spc="0" baseline="0">
                <a:solidFill>
                  <a:srgbClr val="000000"/>
                </a:solidFill>
                <a:uFillTx/>
                <a:latin typeface="Calibri"/>
              </a:rPr>
              <a:t> </a:t>
            </a:r>
            <a:r>
              <a:rPr lang="en-US" sz="2400" b="0" i="0" u="none" strike="noStrike" kern="1200" cap="none" spc="0" baseline="0">
                <a:solidFill>
                  <a:srgbClr val="000000"/>
                </a:solidFill>
                <a:uFillTx/>
                <a:latin typeface="Calibri"/>
              </a:rPr>
              <a:t>MOHANA PRIYA.N</a:t>
            </a:r>
            <a:endParaRPr lang="en-GB" sz="24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REGISTER NO:</a:t>
            </a:r>
            <a:r>
              <a:rPr lang="en-GB" sz="2400" b="0" i="0" u="none" strike="noStrike" kern="1200" cap="none" spc="0" baseline="0">
                <a:solidFill>
                  <a:srgbClr val="000000"/>
                </a:solidFill>
                <a:uFillTx/>
                <a:latin typeface="Calibri"/>
              </a:rPr>
              <a:t> 3122003</a:t>
            </a:r>
            <a:r>
              <a:rPr lang="en-US" sz="2400" b="0" i="0" u="none" strike="noStrike" kern="1200" cap="none" spc="0" baseline="0">
                <a:solidFill>
                  <a:srgbClr val="000000"/>
                </a:solidFill>
                <a:uFillTx/>
                <a:latin typeface="Calibri"/>
              </a:rPr>
              <a:t>89</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DEPARTMENT:</a:t>
            </a:r>
            <a:r>
              <a:rPr lang="en-GB" sz="2400" b="0" i="0" u="none" strike="noStrike" kern="1200" cap="none" spc="0" baseline="0">
                <a:solidFill>
                  <a:srgbClr val="000000"/>
                </a:solidFill>
                <a:uFillTx/>
                <a:latin typeface="Calibri"/>
              </a:rPr>
              <a:t> B.COM </a:t>
            </a:r>
            <a:endParaRPr lang="en-US" sz="24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COLLEGE</a:t>
            </a:r>
            <a:r>
              <a:rPr lang="en-GB" sz="2400" b="0" i="0" u="none" strike="noStrike" kern="1200" cap="none" spc="0" baseline="0">
                <a:solidFill>
                  <a:srgbClr val="000000"/>
                </a:solidFill>
                <a:uFillTx/>
                <a:latin typeface="Calibri"/>
              </a:rPr>
              <a:t>: S.I.V.E.T. COLLEGE</a:t>
            </a:r>
            <a:endParaRPr lang="en-US" sz="24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           </a:t>
            </a:r>
            <a:endParaRPr lang="en-IN" sz="2400" b="0" i="0" u="none" strike="noStrike" kern="1200" cap="none" spc="0" baseline="0">
              <a:solidFill>
                <a:srgbClr val="000000"/>
              </a:solidFill>
              <a:uFillTx/>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D38370B4-643F-E0CF-9D95-52B823BECD80}"/>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3" name="object 6">
            <a:extLst>
              <a:ext uri="{FF2B5EF4-FFF2-40B4-BE49-F238E27FC236}">
                <a16:creationId xmlns:a16="http://schemas.microsoft.com/office/drawing/2014/main" id="{7811F19D-1DBA-DEEA-71C8-92208408DD40}"/>
              </a:ext>
            </a:extLst>
          </p:cNvPr>
          <p:cNvPicPr>
            <a:picLocks noChangeAspect="1"/>
          </p:cNvPicPr>
          <p:nvPr/>
        </p:nvPicPr>
        <p:blipFill>
          <a:blip r:embed="rId2"/>
          <a:stretch>
            <a:fillRect/>
          </a:stretch>
        </p:blipFill>
        <p:spPr>
          <a:xfrm>
            <a:off x="1666878" y="6467478"/>
            <a:ext cx="76196" cy="177795"/>
          </a:xfrm>
          <a:prstGeom prst="rect">
            <a:avLst/>
          </a:prstGeom>
          <a:noFill/>
          <a:ln cap="flat">
            <a:noFill/>
          </a:ln>
        </p:spPr>
      </p:pic>
      <p:sp>
        <p:nvSpPr>
          <p:cNvPr id="4" name="object 9">
            <a:extLst>
              <a:ext uri="{FF2B5EF4-FFF2-40B4-BE49-F238E27FC236}">
                <a16:creationId xmlns:a16="http://schemas.microsoft.com/office/drawing/2014/main" id="{AB6AD1BD-2FBA-7324-3BD5-289D96E8DB64}"/>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FC1AD883-CE18-4F79-A11A-1AF7DA5E08FD}" type="slidenum">
              <a:t>10</a:t>
            </a:fld>
            <a:endParaRPr lang="en-US" sz="1100" b="0" i="0" u="none" strike="noStrike" kern="1200" cap="none" spc="0" baseline="0">
              <a:solidFill>
                <a:srgbClr val="000000"/>
              </a:solidFill>
              <a:uFillTx/>
              <a:latin typeface="Trebuchet MS"/>
              <a:cs typeface="Trebuchet MS"/>
            </a:endParaRPr>
          </a:p>
        </p:txBody>
      </p:sp>
      <p:sp>
        <p:nvSpPr>
          <p:cNvPr id="5" name="object 8">
            <a:extLst>
              <a:ext uri="{FF2B5EF4-FFF2-40B4-BE49-F238E27FC236}">
                <a16:creationId xmlns:a16="http://schemas.microsoft.com/office/drawing/2014/main" id="{1A16C1D5-F880-2B52-F931-D68E1E10D2FE}"/>
              </a:ext>
            </a:extLst>
          </p:cNvPr>
          <p:cNvSpPr txBox="1"/>
          <p:nvPr/>
        </p:nvSpPr>
        <p:spPr>
          <a:xfrm>
            <a:off x="739777" y="291144"/>
            <a:ext cx="3303900" cy="758193"/>
          </a:xfrm>
          <a:prstGeom prst="rect">
            <a:avLst/>
          </a:prstGeom>
          <a:noFill/>
          <a:ln cap="flat">
            <a:noFill/>
          </a:ln>
        </p:spPr>
        <p:txBody>
          <a:bodyPr vert="horz" wrap="square" lIns="0" tIns="13331" rIns="0" bIns="0" anchor="t" anchorCtr="0" compatLnSpc="1">
            <a:spAutoFit/>
          </a:bodyPr>
          <a:lstStyle/>
          <a:p>
            <a:pPr marL="12701" marR="0" lvl="0" indent="0" algn="l" defTabSz="914400" rtl="0" fontAlgn="auto" hangingPunct="1">
              <a:lnSpc>
                <a:spcPct val="100000"/>
              </a:lnSpc>
              <a:spcBef>
                <a:spcPts val="105"/>
              </a:spcBef>
              <a:spcAft>
                <a:spcPts val="0"/>
              </a:spcAft>
              <a:buNone/>
              <a:tabLst/>
              <a:defRPr sz="1800" b="0" i="0" u="none" strike="noStrike" kern="0" cap="none" spc="0" baseline="0">
                <a:solidFill>
                  <a:srgbClr val="000000"/>
                </a:solidFill>
                <a:uFillTx/>
              </a:defRPr>
            </a:pPr>
            <a:r>
              <a:rPr lang="en-US" sz="4800" b="1" i="0" u="none" strike="noStrike" kern="1200" cap="none" spc="15" baseline="0">
                <a:solidFill>
                  <a:srgbClr val="000000"/>
                </a:solidFill>
                <a:uFillTx/>
                <a:latin typeface="Trebuchet MS"/>
                <a:cs typeface="Trebuchet MS"/>
              </a:rPr>
              <a:t>M</a:t>
            </a:r>
            <a:r>
              <a:rPr lang="en-US" sz="4800" b="1" i="0" u="none" strike="noStrike" kern="1200" cap="none" spc="0" baseline="0">
                <a:solidFill>
                  <a:srgbClr val="000000"/>
                </a:solidFill>
                <a:uFillTx/>
                <a:latin typeface="Trebuchet MS"/>
                <a:cs typeface="Trebuchet MS"/>
              </a:rPr>
              <a:t>O</a:t>
            </a:r>
            <a:r>
              <a:rPr lang="en-US" sz="4800" b="1" i="0" u="none" strike="noStrike" kern="1200" cap="none" spc="-15" baseline="0">
                <a:solidFill>
                  <a:srgbClr val="000000"/>
                </a:solidFill>
                <a:uFillTx/>
                <a:latin typeface="Trebuchet MS"/>
                <a:cs typeface="Trebuchet MS"/>
              </a:rPr>
              <a:t>D</a:t>
            </a:r>
            <a:r>
              <a:rPr lang="en-US" sz="4800" b="1" i="0" u="none" strike="noStrike" kern="1200" cap="none" spc="-35" baseline="0">
                <a:solidFill>
                  <a:srgbClr val="000000"/>
                </a:solidFill>
                <a:uFillTx/>
                <a:latin typeface="Trebuchet MS"/>
                <a:cs typeface="Trebuchet MS"/>
              </a:rPr>
              <a:t>E</a:t>
            </a:r>
            <a:r>
              <a:rPr lang="en-US" sz="4800" b="1" i="0" u="none" strike="noStrike" kern="1200" cap="none" spc="-30" baseline="0">
                <a:solidFill>
                  <a:srgbClr val="000000"/>
                </a:solidFill>
                <a:uFillTx/>
                <a:latin typeface="Trebuchet MS"/>
                <a:cs typeface="Trebuchet MS"/>
              </a:rPr>
              <a:t>LL</a:t>
            </a:r>
            <a:r>
              <a:rPr lang="en-US" sz="4800" b="1" i="0" u="none" strike="noStrike" kern="1200" cap="none" spc="-5" baseline="0">
                <a:solidFill>
                  <a:srgbClr val="000000"/>
                </a:solidFill>
                <a:uFillTx/>
                <a:latin typeface="Trebuchet MS"/>
                <a:cs typeface="Trebuchet MS"/>
              </a:rPr>
              <a:t>I</a:t>
            </a:r>
            <a:r>
              <a:rPr lang="en-US" sz="4800" b="1" i="0" u="none" strike="noStrike" kern="1200" cap="none" spc="30" baseline="0">
                <a:solidFill>
                  <a:srgbClr val="000000"/>
                </a:solidFill>
                <a:uFillTx/>
                <a:latin typeface="Trebuchet MS"/>
                <a:cs typeface="Trebuchet MS"/>
              </a:rPr>
              <a:t>N</a:t>
            </a:r>
            <a:r>
              <a:rPr lang="en-US" sz="4800" b="1" i="0" u="none" strike="noStrike" kern="1200" cap="none" spc="5" baseline="0">
                <a:solidFill>
                  <a:srgbClr val="000000"/>
                </a:solidFill>
                <a:uFillTx/>
                <a:latin typeface="Trebuchet MS"/>
                <a:cs typeface="Trebuchet MS"/>
              </a:rPr>
              <a:t>G</a:t>
            </a:r>
            <a:endParaRPr lang="en-US" sz="4800" b="0" i="0" u="none" strike="noStrike" kern="1200" cap="none" spc="0" baseline="0">
              <a:solidFill>
                <a:srgbClr val="000000"/>
              </a:solidFill>
              <a:uFillTx/>
              <a:latin typeface="Trebuchet MS"/>
              <a:cs typeface="Trebuchet MS"/>
            </a:endParaRPr>
          </a:p>
        </p:txBody>
      </p:sp>
      <p:sp>
        <p:nvSpPr>
          <p:cNvPr id="6" name="object 3">
            <a:extLst>
              <a:ext uri="{FF2B5EF4-FFF2-40B4-BE49-F238E27FC236}">
                <a16:creationId xmlns:a16="http://schemas.microsoft.com/office/drawing/2014/main" id="{B2967052-B620-0448-70F8-78F440BC33CE}"/>
              </a:ext>
            </a:extLst>
          </p:cNvPr>
          <p:cNvSpPr/>
          <p:nvPr/>
        </p:nvSpPr>
        <p:spPr>
          <a:xfrm>
            <a:off x="10058400" y="525139"/>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Text Placeholder 2">
            <a:extLst>
              <a:ext uri="{FF2B5EF4-FFF2-40B4-BE49-F238E27FC236}">
                <a16:creationId xmlns:a16="http://schemas.microsoft.com/office/drawing/2014/main" id="{BF378C4D-EA82-418A-799C-4EC5A6CCFDC2}"/>
              </a:ext>
            </a:extLst>
          </p:cNvPr>
          <p:cNvSpPr txBox="1">
            <a:spLocks noGrp="1"/>
          </p:cNvSpPr>
          <p:nvPr>
            <p:ph idx="1"/>
          </p:nvPr>
        </p:nvSpPr>
        <p:spPr>
          <a:xfrm>
            <a:off x="739777" y="1577340"/>
            <a:ext cx="9278115" cy="4154987"/>
          </a:xfrm>
          <a:prstGeom prst="rect">
            <a:avLst/>
          </a:prstGeom>
          <a:noFill/>
          <a:ln>
            <a:noFill/>
          </a:ln>
        </p:spPr>
        <p:txBody>
          <a:bodyPr vert="horz" wrap="square" lIns="0" tIns="0" rIns="0" bIns="0" anchor="t" anchorCtr="0" compatLnSpc="1">
            <a:spAutoFit/>
          </a:bodyPr>
          <a:lstStyle/>
          <a:p>
            <a:pPr lvl="0"/>
            <a:r>
              <a:rPr lang="en-GB" b="1"/>
              <a:t>Data Collection</a:t>
            </a:r>
            <a:r>
              <a:rPr lang="en-GB"/>
              <a:t> Gather data from various sources such as performance reviews, KPIs, attendance records, and employee surveys.</a:t>
            </a:r>
          </a:p>
          <a:p>
            <a:pPr lvl="0"/>
            <a:r>
              <a:rPr lang="en-GB" b="1"/>
              <a:t>Data Preparation</a:t>
            </a:r>
            <a:r>
              <a:rPr lang="en-GB"/>
              <a:t> Ensure that data is accurate and complete. Address any inconsistencies or missing values. Combine data from different sources to get a comprehensive view of performance.</a:t>
            </a:r>
          </a:p>
          <a:p>
            <a:pPr lvl="0"/>
            <a:endParaRPr lang="en-GB" b="1"/>
          </a:p>
          <a:p>
            <a:pPr lvl="0"/>
            <a:r>
              <a:rPr lang="en-GB" b="1"/>
              <a:t>Visualization and Reporting</a:t>
            </a:r>
            <a:r>
              <a:rPr lang="en-GB"/>
              <a:t> Create interactive dashboards to visualize performance metrics and trends. Generate detailed reports highlighting key insights, trends, and recommendations.</a:t>
            </a:r>
          </a:p>
          <a:p>
            <a:pPr lvl="0"/>
            <a:r>
              <a:rPr lang="en-GB" b="1"/>
              <a:t>Analysis and Interpretation</a:t>
            </a:r>
            <a:r>
              <a:rPr lang="en-GB"/>
              <a:t> Look for patterns in the data that might indicate high or low performance. Compare performance across different teams, departments, or time periods.</a:t>
            </a:r>
          </a:p>
          <a:p>
            <a:pPr lvl="0"/>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5211CAF6-F277-0A0E-377D-14DCE6126E6C}"/>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object 4">
            <a:extLst>
              <a:ext uri="{FF2B5EF4-FFF2-40B4-BE49-F238E27FC236}">
                <a16:creationId xmlns:a16="http://schemas.microsoft.com/office/drawing/2014/main" id="{B48BF6AC-E5ED-593A-1FB5-E95187E3EC08}"/>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5">
            <a:extLst>
              <a:ext uri="{FF2B5EF4-FFF2-40B4-BE49-F238E27FC236}">
                <a16:creationId xmlns:a16="http://schemas.microsoft.com/office/drawing/2014/main" id="{67C0CD90-C356-6FC2-5ABC-A5E775AA7597}"/>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6">
            <a:extLst>
              <a:ext uri="{FF2B5EF4-FFF2-40B4-BE49-F238E27FC236}">
                <a16:creationId xmlns:a16="http://schemas.microsoft.com/office/drawing/2014/main" id="{412D9721-6F46-42F5-8F30-9EEBEE79C866}"/>
              </a:ext>
            </a:extLst>
          </p:cNvPr>
          <p:cNvPicPr>
            <a:picLocks noChangeAspect="1"/>
          </p:cNvPicPr>
          <p:nvPr/>
        </p:nvPicPr>
        <p:blipFill>
          <a:blip r:embed="rId2"/>
          <a:stretch>
            <a:fillRect/>
          </a:stretch>
        </p:blipFill>
        <p:spPr>
          <a:xfrm>
            <a:off x="1666878" y="6467478"/>
            <a:ext cx="76196" cy="177795"/>
          </a:xfrm>
          <a:prstGeom prst="rect">
            <a:avLst/>
          </a:prstGeom>
          <a:noFill/>
          <a:ln cap="flat">
            <a:noFill/>
          </a:ln>
        </p:spPr>
      </p:pic>
      <p:sp>
        <p:nvSpPr>
          <p:cNvPr id="6" name="object 7">
            <a:extLst>
              <a:ext uri="{FF2B5EF4-FFF2-40B4-BE49-F238E27FC236}">
                <a16:creationId xmlns:a16="http://schemas.microsoft.com/office/drawing/2014/main" id="{4D0D9B76-1DF8-6410-67E1-0250F5A89EFF}"/>
              </a:ext>
            </a:extLst>
          </p:cNvPr>
          <p:cNvSpPr txBox="1">
            <a:spLocks noGrp="1"/>
          </p:cNvSpPr>
          <p:nvPr>
            <p:ph type="title"/>
          </p:nvPr>
        </p:nvSpPr>
        <p:spPr>
          <a:xfrm>
            <a:off x="755330" y="385447"/>
            <a:ext cx="10681334" cy="758193"/>
          </a:xfrm>
          <a:prstGeom prst="rect">
            <a:avLst/>
          </a:prstGeom>
          <a:noFill/>
          <a:ln>
            <a:noFill/>
          </a:ln>
        </p:spPr>
        <p:txBody>
          <a:bodyPr vert="horz" wrap="square" lIns="0" tIns="13331" rIns="0" bIns="0" anchor="t" anchorCtr="0" compatLnSpc="1">
            <a:spAutoFit/>
          </a:bodyPr>
          <a:lstStyle/>
          <a:p>
            <a:pPr marL="12701" lvl="0">
              <a:spcBef>
                <a:spcPts val="105"/>
              </a:spcBef>
            </a:pPr>
            <a:r>
              <a:rPr lang="en-US"/>
              <a:t>R</a:t>
            </a:r>
            <a:r>
              <a:rPr lang="en-US" spc="-40"/>
              <a:t>E</a:t>
            </a:r>
            <a:r>
              <a:rPr lang="en-US" spc="15"/>
              <a:t>S</a:t>
            </a:r>
            <a:r>
              <a:rPr lang="en-US" spc="-30"/>
              <a:t>U</a:t>
            </a:r>
            <a:r>
              <a:rPr lang="en-US" spc="-405"/>
              <a:t>L</a:t>
            </a:r>
            <a:r>
              <a:rPr lang="en-US"/>
              <a:t>TS</a:t>
            </a:r>
          </a:p>
        </p:txBody>
      </p:sp>
      <p:sp>
        <p:nvSpPr>
          <p:cNvPr id="7" name="object 9">
            <a:extLst>
              <a:ext uri="{FF2B5EF4-FFF2-40B4-BE49-F238E27FC236}">
                <a16:creationId xmlns:a16="http://schemas.microsoft.com/office/drawing/2014/main" id="{B8CE08E7-FCD5-DABB-1A0A-D5930F0F8E9C}"/>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BDFAE07F-2A53-4838-8DB2-8B22CB9356AE}" type="slidenum">
              <a:t>11</a:t>
            </a:fld>
            <a:endParaRPr lang="en-US" sz="1100" b="0" i="0" u="none" strike="noStrike" kern="1200" cap="none" spc="0" baseline="0">
              <a:solidFill>
                <a:srgbClr val="000000"/>
              </a:solidFill>
              <a:uFillTx/>
              <a:latin typeface="Trebuchet MS"/>
              <a:cs typeface="Trebuchet MS"/>
            </a:endParaRPr>
          </a:p>
        </p:txBody>
      </p:sp>
      <p:graphicFrame>
        <p:nvGraphicFramePr>
          <p:cNvPr id="8" name="Chart 10">
            <a:extLst>
              <a:ext uri="{FF2B5EF4-FFF2-40B4-BE49-F238E27FC236}">
                <a16:creationId xmlns:a16="http://schemas.microsoft.com/office/drawing/2014/main" id="{651E5542-F49B-A037-1292-79AED3C3DCAE}"/>
              </a:ext>
            </a:extLst>
          </p:cNvPr>
          <p:cNvGraphicFramePr/>
          <p:nvPr/>
        </p:nvGraphicFramePr>
        <p:xfrm>
          <a:off x="755330" y="1592820"/>
          <a:ext cx="7705721" cy="473482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C70B6-CA93-045B-B810-E92FE9702A78}"/>
              </a:ext>
            </a:extLst>
          </p:cNvPr>
          <p:cNvSpPr txBox="1">
            <a:spLocks noGrp="1"/>
          </p:cNvSpPr>
          <p:nvPr>
            <p:ph type="title"/>
          </p:nvPr>
        </p:nvSpPr>
        <p:spPr>
          <a:xfrm>
            <a:off x="755330" y="385447"/>
            <a:ext cx="10681334" cy="758193"/>
          </a:xfrm>
          <a:prstGeom prst="rect">
            <a:avLst/>
          </a:prstGeom>
          <a:noFill/>
          <a:ln>
            <a:noFill/>
          </a:ln>
        </p:spPr>
        <p:txBody>
          <a:bodyPr vert="horz" wrap="square" lIns="0" tIns="0" rIns="0" bIns="0" anchor="t" anchorCtr="0" compatLnSpc="1">
            <a:spAutoFit/>
          </a:bodyPr>
          <a:lstStyle/>
          <a:p>
            <a:pPr lvl="0"/>
            <a:r>
              <a:rPr lang="en-US">
                <a:latin typeface="Times New Roman" pitchFamily="18"/>
                <a:cs typeface="Times New Roman" pitchFamily="18"/>
              </a:rPr>
              <a:t>conclusion</a:t>
            </a:r>
            <a:endParaRPr lang="en-IN">
              <a:latin typeface="Times New Roman" pitchFamily="18"/>
              <a:cs typeface="Times New Roman" pitchFamily="18"/>
            </a:endParaRPr>
          </a:p>
        </p:txBody>
      </p:sp>
      <p:sp>
        <p:nvSpPr>
          <p:cNvPr id="3" name="Text Placeholder 2">
            <a:extLst>
              <a:ext uri="{FF2B5EF4-FFF2-40B4-BE49-F238E27FC236}">
                <a16:creationId xmlns:a16="http://schemas.microsoft.com/office/drawing/2014/main" id="{AE0BEDAF-59D6-5D35-FE64-FCC9B11CABAC}"/>
              </a:ext>
            </a:extLst>
          </p:cNvPr>
          <p:cNvSpPr txBox="1">
            <a:spLocks noGrp="1"/>
          </p:cNvSpPr>
          <p:nvPr>
            <p:ph idx="1"/>
          </p:nvPr>
        </p:nvSpPr>
        <p:spPr>
          <a:xfrm>
            <a:off x="609603" y="1577340"/>
            <a:ext cx="7985756" cy="4062651"/>
          </a:xfrm>
          <a:prstGeom prst="rect">
            <a:avLst/>
          </a:prstGeom>
          <a:noFill/>
          <a:ln>
            <a:noFill/>
          </a:ln>
        </p:spPr>
        <p:txBody>
          <a:bodyPr vert="horz" wrap="square" lIns="0" tIns="0" rIns="0" bIns="0" anchor="t" anchorCtr="0" compatLnSpc="1">
            <a:spAutoFit/>
          </a:bodyPr>
          <a:lstStyle/>
          <a:p>
            <a:pPr lvl="0"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name="Slide2">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763FA91E-2D70-16F8-574D-40E499073D95}"/>
              </a:ext>
            </a:extLst>
          </p:cNvPr>
          <p:cNvSpPr/>
          <p:nvPr/>
        </p:nvSpPr>
        <p:spPr>
          <a:xfrm>
            <a:off x="0" y="0"/>
            <a:ext cx="12191996" cy="6858000"/>
          </a:xfrm>
          <a:custGeom>
            <a:avLst/>
            <a:gdLst>
              <a:gd name="f0" fmla="val w"/>
              <a:gd name="f1" fmla="val h"/>
              <a:gd name="f2" fmla="val 0"/>
              <a:gd name="f3" fmla="val 12192000"/>
              <a:gd name="f4" fmla="val 6858000"/>
              <a:gd name="f5" fmla="*/ f0 1 12192000"/>
              <a:gd name="f6" fmla="*/ f1 1 6858000"/>
              <a:gd name="f7" fmla="val f2"/>
              <a:gd name="f8" fmla="val f3"/>
              <a:gd name="f9" fmla="val f4"/>
              <a:gd name="f10" fmla="+- f9 0 f7"/>
              <a:gd name="f11" fmla="+- f8 0 f7"/>
              <a:gd name="f12" fmla="*/ f11 1 12192000"/>
              <a:gd name="f13" fmla="*/ f10 1 6858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2192000" h="6858000">
                <a:moveTo>
                  <a:pt x="f3" y="f2"/>
                </a:moveTo>
                <a:lnTo>
                  <a:pt x="f2" y="f2"/>
                </a:lnTo>
                <a:lnTo>
                  <a:pt x="f2" y="f4"/>
                </a:lnTo>
                <a:lnTo>
                  <a:pt x="f3" y="f4"/>
                </a:lnTo>
                <a:lnTo>
                  <a:pt x="f3" y="f2"/>
                </a:lnTo>
                <a:close/>
              </a:path>
            </a:pathLst>
          </a:custGeom>
          <a:solidFill>
            <a:srgbClr val="F1F1F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Times New Roman" pitchFamily="18"/>
              <a:cs typeface="Times New Roman" pitchFamily="18"/>
            </a:endParaRPr>
          </a:p>
        </p:txBody>
      </p:sp>
      <p:grpSp>
        <p:nvGrpSpPr>
          <p:cNvPr id="3" name="object 3">
            <a:extLst>
              <a:ext uri="{FF2B5EF4-FFF2-40B4-BE49-F238E27FC236}">
                <a16:creationId xmlns:a16="http://schemas.microsoft.com/office/drawing/2014/main" id="{F5EF1D90-1222-A9FC-6ADE-929EFD2ACBE9}"/>
              </a:ext>
            </a:extLst>
          </p:cNvPr>
          <p:cNvGrpSpPr/>
          <p:nvPr/>
        </p:nvGrpSpPr>
        <p:grpSpPr>
          <a:xfrm>
            <a:off x="7448610" y="0"/>
            <a:ext cx="4743797" cy="6858465"/>
            <a:chOff x="7448610" y="0"/>
            <a:chExt cx="4743797" cy="6858465"/>
          </a:xfrm>
        </p:grpSpPr>
        <p:sp>
          <p:nvSpPr>
            <p:cNvPr id="4" name="object 4">
              <a:extLst>
                <a:ext uri="{FF2B5EF4-FFF2-40B4-BE49-F238E27FC236}">
                  <a16:creationId xmlns:a16="http://schemas.microsoft.com/office/drawing/2014/main" id="{A32692DC-BE21-5D40-F4AE-87C4F45E5C62}"/>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AED183CA-1444-3D17-A84A-6F47C32353A1}"/>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E8E73CC3-AEBC-A6BA-6E62-6B4BF0604578}"/>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49CBF375-8A74-B37E-A2E1-F2C1F883B612}"/>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object 8">
              <a:extLst>
                <a:ext uri="{FF2B5EF4-FFF2-40B4-BE49-F238E27FC236}">
                  <a16:creationId xmlns:a16="http://schemas.microsoft.com/office/drawing/2014/main" id="{3B17807E-EA9C-FE94-3D45-EA59F369752C}"/>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object 9">
              <a:extLst>
                <a:ext uri="{FF2B5EF4-FFF2-40B4-BE49-F238E27FC236}">
                  <a16:creationId xmlns:a16="http://schemas.microsoft.com/office/drawing/2014/main" id="{192C6E74-5487-E114-7F9E-4A884C33CCC9}"/>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object 10">
              <a:extLst>
                <a:ext uri="{FF2B5EF4-FFF2-40B4-BE49-F238E27FC236}">
                  <a16:creationId xmlns:a16="http://schemas.microsoft.com/office/drawing/2014/main" id="{587E3B9D-CCE2-43DE-6FF4-5F18659A82B4}"/>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object 11">
              <a:extLst>
                <a:ext uri="{FF2B5EF4-FFF2-40B4-BE49-F238E27FC236}">
                  <a16:creationId xmlns:a16="http://schemas.microsoft.com/office/drawing/2014/main" id="{B0B06700-28F1-309A-7C58-1C1345A59C39}"/>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object 12">
              <a:extLst>
                <a:ext uri="{FF2B5EF4-FFF2-40B4-BE49-F238E27FC236}">
                  <a16:creationId xmlns:a16="http://schemas.microsoft.com/office/drawing/2014/main" id="{183448BB-70B8-E715-3050-2566BDA04432}"/>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sp>
        <p:nvSpPr>
          <p:cNvPr id="13" name="object 13">
            <a:extLst>
              <a:ext uri="{FF2B5EF4-FFF2-40B4-BE49-F238E27FC236}">
                <a16:creationId xmlns:a16="http://schemas.microsoft.com/office/drawing/2014/main" id="{9696889A-0C77-5876-B467-B0D8837516D8}"/>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4" name="object 14">
            <a:extLst>
              <a:ext uri="{FF2B5EF4-FFF2-40B4-BE49-F238E27FC236}">
                <a16:creationId xmlns:a16="http://schemas.microsoft.com/office/drawing/2014/main" id="{3D07C1AC-A4CF-29F9-2981-CC9DF1415300}"/>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5" name="object 15">
            <a:extLst>
              <a:ext uri="{FF2B5EF4-FFF2-40B4-BE49-F238E27FC236}">
                <a16:creationId xmlns:a16="http://schemas.microsoft.com/office/drawing/2014/main" id="{D7AA6F36-B763-B5AB-BC5E-636EA141FD92}"/>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6" name="object 16">
            <a:extLst>
              <a:ext uri="{FF2B5EF4-FFF2-40B4-BE49-F238E27FC236}">
                <a16:creationId xmlns:a16="http://schemas.microsoft.com/office/drawing/2014/main" id="{CFE0D41A-7FF2-145E-2244-0E6413E9385A}"/>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7" name="object 17">
            <a:extLst>
              <a:ext uri="{FF2B5EF4-FFF2-40B4-BE49-F238E27FC236}">
                <a16:creationId xmlns:a16="http://schemas.microsoft.com/office/drawing/2014/main" id="{B5AFF1C8-4B39-6A77-3EB9-C434A9C3CB72}"/>
              </a:ext>
            </a:extLst>
          </p:cNvPr>
          <p:cNvSpPr txBox="1">
            <a:spLocks noGrp="1"/>
          </p:cNvSpPr>
          <p:nvPr>
            <p:ph type="title"/>
          </p:nvPr>
        </p:nvSpPr>
        <p:spPr>
          <a:xfrm>
            <a:off x="739777" y="829625"/>
            <a:ext cx="3909690" cy="678183"/>
          </a:xfrm>
          <a:prstGeom prst="rect">
            <a:avLst/>
          </a:prstGeom>
          <a:noFill/>
          <a:ln>
            <a:noFill/>
          </a:ln>
        </p:spPr>
        <p:txBody>
          <a:bodyPr vert="horz" wrap="square" lIns="0" tIns="16514" rIns="0" bIns="0" anchor="t" anchorCtr="0" compatLnSpc="1">
            <a:spAutoFit/>
          </a:bodyPr>
          <a:lstStyle/>
          <a:p>
            <a:pPr marL="12701" lvl="0">
              <a:spcBef>
                <a:spcPts val="130"/>
              </a:spcBef>
            </a:pPr>
            <a:r>
              <a:rPr lang="en-US" sz="4250" spc="5"/>
              <a:t>PROJECT</a:t>
            </a:r>
            <a:r>
              <a:rPr lang="en-US" sz="4250" spc="-85"/>
              <a:t> </a:t>
            </a:r>
            <a:r>
              <a:rPr lang="en-US" sz="4250" spc="25"/>
              <a:t>TITLE</a:t>
            </a:r>
            <a:endParaRPr lang="en-US" sz="4250"/>
          </a:p>
        </p:txBody>
      </p:sp>
      <p:grpSp>
        <p:nvGrpSpPr>
          <p:cNvPr id="18" name="object 18">
            <a:extLst>
              <a:ext uri="{FF2B5EF4-FFF2-40B4-BE49-F238E27FC236}">
                <a16:creationId xmlns:a16="http://schemas.microsoft.com/office/drawing/2014/main" id="{6B505335-30B2-CDD2-B3EC-5824E392E3C6}"/>
              </a:ext>
            </a:extLst>
          </p:cNvPr>
          <p:cNvGrpSpPr/>
          <p:nvPr/>
        </p:nvGrpSpPr>
        <p:grpSpPr>
          <a:xfrm>
            <a:off x="466728" y="6410328"/>
            <a:ext cx="3705221" cy="295278"/>
            <a:chOff x="466728" y="6410328"/>
            <a:chExt cx="3705221" cy="295278"/>
          </a:xfrm>
        </p:grpSpPr>
        <p:pic>
          <p:nvPicPr>
            <p:cNvPr id="19" name="object 19">
              <a:extLst>
                <a:ext uri="{FF2B5EF4-FFF2-40B4-BE49-F238E27FC236}">
                  <a16:creationId xmlns:a16="http://schemas.microsoft.com/office/drawing/2014/main" id="{EB49C466-AF93-B30D-A81F-17BDDDE3A2F9}"/>
                </a:ext>
              </a:extLst>
            </p:cNvPr>
            <p:cNvPicPr>
              <a:picLocks noChangeAspect="1"/>
            </p:cNvPicPr>
            <p:nvPr/>
          </p:nvPicPr>
          <p:blipFill>
            <a:blip r:embed="rId2"/>
            <a:stretch>
              <a:fillRect/>
            </a:stretch>
          </p:blipFill>
          <p:spPr>
            <a:xfrm>
              <a:off x="676271" y="6467478"/>
              <a:ext cx="2143125" cy="200025"/>
            </a:xfrm>
            <a:prstGeom prst="rect">
              <a:avLst/>
            </a:prstGeom>
            <a:noFill/>
            <a:ln cap="flat">
              <a:noFill/>
            </a:ln>
          </p:spPr>
        </p:pic>
        <p:pic>
          <p:nvPicPr>
            <p:cNvPr id="20" name="object 20">
              <a:extLst>
                <a:ext uri="{FF2B5EF4-FFF2-40B4-BE49-F238E27FC236}">
                  <a16:creationId xmlns:a16="http://schemas.microsoft.com/office/drawing/2014/main" id="{7D7847CC-C78D-A410-CBEE-8DEF36D1E145}"/>
                </a:ext>
              </a:extLst>
            </p:cNvPr>
            <p:cNvPicPr>
              <a:picLocks noChangeAspect="1"/>
            </p:cNvPicPr>
            <p:nvPr/>
          </p:nvPicPr>
          <p:blipFill>
            <a:blip r:embed="rId3"/>
            <a:stretch>
              <a:fillRect/>
            </a:stretch>
          </p:blipFill>
          <p:spPr>
            <a:xfrm>
              <a:off x="466728" y="6410328"/>
              <a:ext cx="3705221" cy="295278"/>
            </a:xfrm>
            <a:prstGeom prst="rect">
              <a:avLst/>
            </a:prstGeom>
            <a:noFill/>
            <a:ln cap="flat">
              <a:noFill/>
            </a:ln>
          </p:spPr>
        </p:pic>
      </p:grpSp>
      <p:sp>
        <p:nvSpPr>
          <p:cNvPr id="21" name="object 22">
            <a:extLst>
              <a:ext uri="{FF2B5EF4-FFF2-40B4-BE49-F238E27FC236}">
                <a16:creationId xmlns:a16="http://schemas.microsoft.com/office/drawing/2014/main" id="{E79D921D-12AB-BF74-F74F-33767BAD6236}"/>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D0A794D9-6C45-4A1E-B732-92E8145B3E51}"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2</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22" name="TextBox 22">
            <a:extLst>
              <a:ext uri="{FF2B5EF4-FFF2-40B4-BE49-F238E27FC236}">
                <a16:creationId xmlns:a16="http://schemas.microsoft.com/office/drawing/2014/main" id="{FC5D241F-3B23-A819-3BE1-99A4EFAC194C}"/>
              </a:ext>
            </a:extLst>
          </p:cNvPr>
          <p:cNvSpPr txBox="1"/>
          <p:nvPr/>
        </p:nvSpPr>
        <p:spPr>
          <a:xfrm>
            <a:off x="1217523" y="2123273"/>
            <a:ext cx="8593229" cy="144655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400" b="1" i="0" u="none" strike="noStrike" kern="1200" cap="none" spc="0" baseline="0">
                <a:solidFill>
                  <a:srgbClr val="0F0F0F"/>
                </a:solidFill>
                <a:uFillTx/>
                <a:latin typeface="Times New Roman" pitchFamily="18"/>
                <a:cs typeface="Times New Roman" pitchFamily="18"/>
              </a:rPr>
              <a:t>Employee </a:t>
            </a:r>
            <a:r>
              <a:rPr lang="en-GB" sz="4400" b="1" i="0" u="none" strike="noStrike" kern="1200" cap="none" spc="0" baseline="0">
                <a:solidFill>
                  <a:srgbClr val="0F0F0F"/>
                </a:solidFill>
                <a:uFillTx/>
                <a:latin typeface="Times New Roman" pitchFamily="18"/>
                <a:cs typeface="Times New Roman" pitchFamily="18"/>
              </a:rPr>
              <a:t>Performance </a:t>
            </a:r>
            <a:r>
              <a:rPr lang="en-US" sz="4400" b="1" i="0" u="none" strike="noStrike" kern="1200" cap="none" spc="0" baseline="0">
                <a:solidFill>
                  <a:srgbClr val="0F0F0F"/>
                </a:solidFill>
                <a:uFillTx/>
                <a:latin typeface="Times New Roman" pitchFamily="18"/>
                <a:cs typeface="Times New Roman" pitchFamily="18"/>
              </a:rPr>
              <a:t>Analysis using Excel</a:t>
            </a:r>
            <a:endParaRPr lang="en-IN" sz="2800" b="0" i="0" u="none" strike="noStrike" kern="1200" cap="none" spc="0" baseline="0">
              <a:solidFill>
                <a:srgbClr val="7030A0"/>
              </a:solidFill>
              <a:uFillTx/>
              <a:latin typeface="Times New Roman" pitchFamily="18"/>
              <a:cs typeface="Times New Roman" pitchFamily="1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name="Slide3">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9FE7422-2270-6617-BE6B-437944603A94}"/>
              </a:ext>
            </a:extLst>
          </p:cNvPr>
          <p:cNvSpPr/>
          <p:nvPr/>
        </p:nvSpPr>
        <p:spPr>
          <a:xfrm>
            <a:off x="-76196" y="28575"/>
            <a:ext cx="12481715" cy="6858000"/>
          </a:xfrm>
          <a:custGeom>
            <a:avLst/>
            <a:gdLst>
              <a:gd name="f0" fmla="val w"/>
              <a:gd name="f1" fmla="val h"/>
              <a:gd name="f2" fmla="val 0"/>
              <a:gd name="f3" fmla="val 12192000"/>
              <a:gd name="f4" fmla="val 6858000"/>
              <a:gd name="f5" fmla="*/ f0 1 12192000"/>
              <a:gd name="f6" fmla="*/ f1 1 6858000"/>
              <a:gd name="f7" fmla="val f2"/>
              <a:gd name="f8" fmla="val f3"/>
              <a:gd name="f9" fmla="val f4"/>
              <a:gd name="f10" fmla="+- f9 0 f7"/>
              <a:gd name="f11" fmla="+- f8 0 f7"/>
              <a:gd name="f12" fmla="*/ f11 1 12192000"/>
              <a:gd name="f13" fmla="*/ f10 1 6858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2192000" h="6858000">
                <a:moveTo>
                  <a:pt x="f3" y="f2"/>
                </a:moveTo>
                <a:lnTo>
                  <a:pt x="f2" y="f2"/>
                </a:lnTo>
                <a:lnTo>
                  <a:pt x="f2" y="f4"/>
                </a:lnTo>
                <a:lnTo>
                  <a:pt x="f3" y="f4"/>
                </a:lnTo>
                <a:lnTo>
                  <a:pt x="f3" y="f2"/>
                </a:lnTo>
                <a:close/>
              </a:path>
            </a:pathLst>
          </a:custGeom>
          <a:solidFill>
            <a:srgbClr val="F1F1F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nvGrpSpPr>
          <p:cNvPr id="3" name="object 3">
            <a:extLst>
              <a:ext uri="{FF2B5EF4-FFF2-40B4-BE49-F238E27FC236}">
                <a16:creationId xmlns:a16="http://schemas.microsoft.com/office/drawing/2014/main" id="{BECE7590-F70F-B1A4-3347-7052191509F4}"/>
              </a:ext>
            </a:extLst>
          </p:cNvPr>
          <p:cNvGrpSpPr/>
          <p:nvPr/>
        </p:nvGrpSpPr>
        <p:grpSpPr>
          <a:xfrm>
            <a:off x="7448610" y="0"/>
            <a:ext cx="4743797" cy="6858465"/>
            <a:chOff x="7448610" y="0"/>
            <a:chExt cx="4743797" cy="6858465"/>
          </a:xfrm>
        </p:grpSpPr>
        <p:sp>
          <p:nvSpPr>
            <p:cNvPr id="4" name="object 4">
              <a:extLst>
                <a:ext uri="{FF2B5EF4-FFF2-40B4-BE49-F238E27FC236}">
                  <a16:creationId xmlns:a16="http://schemas.microsoft.com/office/drawing/2014/main" id="{77C2F501-F1FE-D8D1-C8BD-29EDF421A348}"/>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6BE41135-8E97-7E05-A477-FB62A0FF79FF}"/>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8E6F90FA-2D6C-1EDD-87B5-7A1B11643EBC}"/>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51AC7E56-4B0A-7179-0B63-32441718C00F}"/>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object 8">
              <a:extLst>
                <a:ext uri="{FF2B5EF4-FFF2-40B4-BE49-F238E27FC236}">
                  <a16:creationId xmlns:a16="http://schemas.microsoft.com/office/drawing/2014/main" id="{4E23ED32-ED47-94E6-F53E-9D8594214AA3}"/>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object 9">
              <a:extLst>
                <a:ext uri="{FF2B5EF4-FFF2-40B4-BE49-F238E27FC236}">
                  <a16:creationId xmlns:a16="http://schemas.microsoft.com/office/drawing/2014/main" id="{9C085349-5BC3-B36D-6A1D-7304516902CA}"/>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object 10">
              <a:extLst>
                <a:ext uri="{FF2B5EF4-FFF2-40B4-BE49-F238E27FC236}">
                  <a16:creationId xmlns:a16="http://schemas.microsoft.com/office/drawing/2014/main" id="{E50D74B8-E346-A1F3-5914-C8B35FBFC85E}"/>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object 11">
              <a:extLst>
                <a:ext uri="{FF2B5EF4-FFF2-40B4-BE49-F238E27FC236}">
                  <a16:creationId xmlns:a16="http://schemas.microsoft.com/office/drawing/2014/main" id="{CC485F46-F394-CAA3-A5C9-9BB485A9AAFA}"/>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object 12">
              <a:extLst>
                <a:ext uri="{FF2B5EF4-FFF2-40B4-BE49-F238E27FC236}">
                  <a16:creationId xmlns:a16="http://schemas.microsoft.com/office/drawing/2014/main" id="{FAAB08F4-AA57-9792-0074-72EC16930D7B}"/>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sp>
        <p:nvSpPr>
          <p:cNvPr id="13" name="object 13">
            <a:extLst>
              <a:ext uri="{FF2B5EF4-FFF2-40B4-BE49-F238E27FC236}">
                <a16:creationId xmlns:a16="http://schemas.microsoft.com/office/drawing/2014/main" id="{2598CD4C-E100-5AD1-238D-1076EFC302D7}"/>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4" name="object 14">
            <a:extLst>
              <a:ext uri="{FF2B5EF4-FFF2-40B4-BE49-F238E27FC236}">
                <a16:creationId xmlns:a16="http://schemas.microsoft.com/office/drawing/2014/main" id="{AF3F76D3-3757-0F2D-0211-B2539694C465}"/>
              </a:ext>
            </a:extLst>
          </p:cNvPr>
          <p:cNvSpPr txBox="1"/>
          <p:nvPr/>
        </p:nvSpPr>
        <p:spPr>
          <a:xfrm>
            <a:off x="752478" y="6486040"/>
            <a:ext cx="1773551" cy="166365"/>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ts val="1275"/>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20" baseline="0">
                <a:solidFill>
                  <a:srgbClr val="2D83C3"/>
                </a:solidFill>
                <a:uFillTx/>
                <a:latin typeface="Trebuchet MS"/>
                <a:cs typeface="Trebuchet MS"/>
              </a:rPr>
              <a:t>3/21/202</a:t>
            </a:r>
            <a:r>
              <a:rPr lang="en-US" sz="1100" b="0" i="0" u="none" strike="noStrike" kern="1200" cap="none" spc="10" baseline="0">
                <a:solidFill>
                  <a:srgbClr val="2D83C3"/>
                </a:solidFill>
                <a:uFillTx/>
                <a:latin typeface="Trebuchet MS"/>
                <a:cs typeface="Trebuchet MS"/>
              </a:rPr>
              <a:t>4</a:t>
            </a:r>
            <a:r>
              <a:rPr lang="en-US" sz="1100" b="0" i="0" u="none" strike="noStrike" kern="1200" cap="none" spc="0" baseline="0">
                <a:solidFill>
                  <a:srgbClr val="2D83C3"/>
                </a:solidFill>
                <a:uFillTx/>
                <a:latin typeface="Trebuchet MS"/>
                <a:cs typeface="Trebuchet MS"/>
              </a:rPr>
              <a:t> </a:t>
            </a:r>
            <a:r>
              <a:rPr lang="en-US" sz="1100" b="0" i="0" u="none" strike="noStrike" kern="1200" cap="none" spc="130" baseline="0">
                <a:solidFill>
                  <a:srgbClr val="2D83C3"/>
                </a:solidFill>
                <a:uFillTx/>
                <a:latin typeface="Trebuchet MS"/>
                <a:cs typeface="Trebuchet MS"/>
              </a:rPr>
              <a:t> </a:t>
            </a:r>
            <a:r>
              <a:rPr lang="en-US" sz="1100" b="1" i="0" u="none" strike="noStrike" kern="1200" cap="none" spc="50" baseline="0">
                <a:solidFill>
                  <a:srgbClr val="2D83C3"/>
                </a:solidFill>
                <a:uFillTx/>
                <a:latin typeface="Trebuchet MS"/>
                <a:cs typeface="Trebuchet MS"/>
              </a:rPr>
              <a:t>A</a:t>
            </a:r>
            <a:r>
              <a:rPr lang="en-US" sz="1100" b="1" i="0" u="none" strike="noStrike" kern="1200" cap="none" spc="15" baseline="0">
                <a:solidFill>
                  <a:srgbClr val="2D83C3"/>
                </a:solidFill>
                <a:uFillTx/>
                <a:latin typeface="Trebuchet MS"/>
                <a:cs typeface="Trebuchet MS"/>
              </a:rPr>
              <a:t>nnu</a:t>
            </a:r>
            <a:r>
              <a:rPr lang="en-US" sz="1100" b="1" i="0" u="none" strike="noStrike" kern="1200" cap="none" spc="10" baseline="0">
                <a:solidFill>
                  <a:srgbClr val="2D83C3"/>
                </a:solidFill>
                <a:uFillTx/>
                <a:latin typeface="Trebuchet MS"/>
                <a:cs typeface="Trebuchet MS"/>
              </a:rPr>
              <a:t>al</a:t>
            </a:r>
            <a:r>
              <a:rPr lang="en-US" sz="1100" b="1" i="0" u="none" strike="noStrike" kern="1200" cap="none" spc="-140" baseline="0">
                <a:solidFill>
                  <a:srgbClr val="2D83C3"/>
                </a:solidFill>
                <a:uFillTx/>
                <a:latin typeface="Trebuchet MS"/>
                <a:cs typeface="Trebuchet MS"/>
              </a:rPr>
              <a:t> </a:t>
            </a:r>
            <a:r>
              <a:rPr lang="en-US" sz="1100" b="1" i="0" u="none" strike="noStrike" kern="1200" cap="none" spc="0" baseline="0">
                <a:solidFill>
                  <a:srgbClr val="2D83C3"/>
                </a:solidFill>
                <a:uFillTx/>
                <a:latin typeface="Trebuchet MS"/>
                <a:cs typeface="Trebuchet MS"/>
              </a:rPr>
              <a:t>R</a:t>
            </a:r>
            <a:r>
              <a:rPr lang="en-US" sz="1100" b="1" i="0" u="none" strike="noStrike" kern="1200" cap="none" spc="35" baseline="0">
                <a:solidFill>
                  <a:srgbClr val="2D83C3"/>
                </a:solidFill>
                <a:uFillTx/>
                <a:latin typeface="Trebuchet MS"/>
                <a:cs typeface="Trebuchet MS"/>
              </a:rPr>
              <a:t>e</a:t>
            </a:r>
            <a:r>
              <a:rPr lang="en-US" sz="1100" b="1" i="0" u="none" strike="noStrike" kern="1200" cap="none" spc="90" baseline="0">
                <a:solidFill>
                  <a:srgbClr val="2D83C3"/>
                </a:solidFill>
                <a:uFillTx/>
                <a:latin typeface="Trebuchet MS"/>
                <a:cs typeface="Trebuchet MS"/>
              </a:rPr>
              <a:t>v</a:t>
            </a:r>
            <a:r>
              <a:rPr lang="en-US" sz="1100" b="1" i="0" u="none" strike="noStrike" kern="1200" cap="none" spc="-35" baseline="0">
                <a:solidFill>
                  <a:srgbClr val="2D83C3"/>
                </a:solidFill>
                <a:uFillTx/>
                <a:latin typeface="Trebuchet MS"/>
                <a:cs typeface="Trebuchet MS"/>
              </a:rPr>
              <a:t>i</a:t>
            </a:r>
            <a:r>
              <a:rPr lang="en-US" sz="1100" b="1" i="0" u="none" strike="noStrike" kern="1200" cap="none" spc="35" baseline="0">
                <a:solidFill>
                  <a:srgbClr val="2D83C3"/>
                </a:solidFill>
                <a:uFillTx/>
                <a:latin typeface="Trebuchet MS"/>
                <a:cs typeface="Trebuchet MS"/>
              </a:rPr>
              <a:t>e</a:t>
            </a:r>
            <a:r>
              <a:rPr lang="en-US" sz="1100" b="1" i="0" u="none" strike="noStrike" kern="1200" cap="none" spc="15" baseline="0">
                <a:solidFill>
                  <a:srgbClr val="2D83C3"/>
                </a:solidFill>
                <a:uFillTx/>
                <a:latin typeface="Trebuchet MS"/>
                <a:cs typeface="Trebuchet MS"/>
              </a:rPr>
              <a:t>w</a:t>
            </a:r>
            <a:endParaRPr lang="en-US" sz="1100" b="0" i="0" u="none" strike="noStrike" kern="1200" cap="none" spc="0" baseline="0">
              <a:solidFill>
                <a:srgbClr val="000000"/>
              </a:solidFill>
              <a:uFillTx/>
              <a:latin typeface="Trebuchet MS"/>
              <a:cs typeface="Trebuchet MS"/>
            </a:endParaRPr>
          </a:p>
        </p:txBody>
      </p:sp>
      <p:sp>
        <p:nvSpPr>
          <p:cNvPr id="15" name="object 15">
            <a:extLst>
              <a:ext uri="{FF2B5EF4-FFF2-40B4-BE49-F238E27FC236}">
                <a16:creationId xmlns:a16="http://schemas.microsoft.com/office/drawing/2014/main" id="{46354E72-7F90-BF6C-EDC6-51366D23553D}"/>
              </a:ext>
            </a:extLst>
          </p:cNvPr>
          <p:cNvSpPr/>
          <p:nvPr/>
        </p:nvSpPr>
        <p:spPr>
          <a:xfrm>
            <a:off x="7362821" y="447671"/>
            <a:ext cx="361946" cy="361946"/>
          </a:xfrm>
          <a:custGeom>
            <a:avLst/>
            <a:gdLst>
              <a:gd name="f0" fmla="val w"/>
              <a:gd name="f1" fmla="val h"/>
              <a:gd name="f2" fmla="val 0"/>
              <a:gd name="f3" fmla="val 361950"/>
              <a:gd name="f4" fmla="val 180975"/>
              <a:gd name="f5" fmla="val 132864"/>
              <a:gd name="f6" fmla="val 6464"/>
              <a:gd name="f7" fmla="val 89633"/>
              <a:gd name="f8" fmla="val 24708"/>
              <a:gd name="f9" fmla="val 53006"/>
              <a:gd name="f10" fmla="val 229085"/>
              <a:gd name="f11" fmla="val 272316"/>
              <a:gd name="f12" fmla="val 308943"/>
              <a:gd name="f13" fmla="val 337241"/>
              <a:gd name="f14" fmla="val 355485"/>
              <a:gd name="f15" fmla="*/ f0 1 361950"/>
              <a:gd name="f16" fmla="*/ f1 1 361950"/>
              <a:gd name="f17" fmla="val f2"/>
              <a:gd name="f18" fmla="val f3"/>
              <a:gd name="f19" fmla="+- f18 0 f17"/>
              <a:gd name="f20" fmla="*/ f19 1 361950"/>
              <a:gd name="f21" fmla="*/ f17 1 f20"/>
              <a:gd name="f22" fmla="*/ f18 1 f20"/>
              <a:gd name="f23" fmla="*/ f21 f15 1"/>
              <a:gd name="f24" fmla="*/ f22 f15 1"/>
              <a:gd name="f25" fmla="*/ f22 f16 1"/>
              <a:gd name="f26" fmla="*/ f21 f16 1"/>
            </a:gdLst>
            <a:ahLst/>
            <a:cxnLst>
              <a:cxn ang="3cd4">
                <a:pos x="hc" y="t"/>
              </a:cxn>
              <a:cxn ang="0">
                <a:pos x="r" y="vc"/>
              </a:cxn>
              <a:cxn ang="cd4">
                <a:pos x="hc" y="b"/>
              </a:cxn>
              <a:cxn ang="cd2">
                <a:pos x="l" y="vc"/>
              </a:cxn>
            </a:cxnLst>
            <a:rect l="f23" t="f26" r="f24" b="f25"/>
            <a:pathLst>
              <a:path w="361950" h="361950">
                <a:moveTo>
                  <a:pt x="f4" y="f2"/>
                </a:moveTo>
                <a:lnTo>
                  <a:pt x="f5" y="f6"/>
                </a:lnTo>
                <a:lnTo>
                  <a:pt x="f7" y="f8"/>
                </a:lnTo>
                <a:lnTo>
                  <a:pt x="f9" y="f9"/>
                </a:lnTo>
                <a:lnTo>
                  <a:pt x="f8" y="f7"/>
                </a:lnTo>
                <a:lnTo>
                  <a:pt x="f6" y="f5"/>
                </a:lnTo>
                <a:lnTo>
                  <a:pt x="f2" y="f4"/>
                </a:lnTo>
                <a:lnTo>
                  <a:pt x="f6" y="f10"/>
                </a:lnTo>
                <a:lnTo>
                  <a:pt x="f8" y="f11"/>
                </a:lnTo>
                <a:lnTo>
                  <a:pt x="f9" y="f12"/>
                </a:lnTo>
                <a:lnTo>
                  <a:pt x="f7" y="f13"/>
                </a:lnTo>
                <a:lnTo>
                  <a:pt x="f5" y="f14"/>
                </a:lnTo>
                <a:lnTo>
                  <a:pt x="f4" y="f3"/>
                </a:lnTo>
                <a:lnTo>
                  <a:pt x="f10" y="f14"/>
                </a:lnTo>
                <a:lnTo>
                  <a:pt x="f11" y="f13"/>
                </a:lnTo>
                <a:lnTo>
                  <a:pt x="f12" y="f12"/>
                </a:lnTo>
                <a:lnTo>
                  <a:pt x="f13" y="f11"/>
                </a:lnTo>
                <a:lnTo>
                  <a:pt x="f14" y="f10"/>
                </a:lnTo>
                <a:lnTo>
                  <a:pt x="f3" y="f4"/>
                </a:lnTo>
                <a:lnTo>
                  <a:pt x="f14" y="f5"/>
                </a:lnTo>
                <a:lnTo>
                  <a:pt x="f13" y="f7"/>
                </a:lnTo>
                <a:lnTo>
                  <a:pt x="f12" y="f9"/>
                </a:lnTo>
                <a:lnTo>
                  <a:pt x="f11" y="f8"/>
                </a:lnTo>
                <a:lnTo>
                  <a:pt x="f10" y="f6"/>
                </a:lnTo>
                <a:lnTo>
                  <a:pt x="f4" y="f2"/>
                </a:lnTo>
                <a:close/>
              </a:path>
            </a:pathLst>
          </a:custGeom>
          <a:solidFill>
            <a:srgbClr val="EBEBE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6" name="object 16">
            <a:extLst>
              <a:ext uri="{FF2B5EF4-FFF2-40B4-BE49-F238E27FC236}">
                <a16:creationId xmlns:a16="http://schemas.microsoft.com/office/drawing/2014/main" id="{85286EEC-9720-6658-0B18-27F23BC8DAEB}"/>
              </a:ext>
            </a:extLst>
          </p:cNvPr>
          <p:cNvSpPr/>
          <p:nvPr/>
        </p:nvSpPr>
        <p:spPr>
          <a:xfrm>
            <a:off x="11010903" y="5610228"/>
            <a:ext cx="647696" cy="647696"/>
          </a:xfrm>
          <a:custGeom>
            <a:avLst/>
            <a:gdLst>
              <a:gd name="f0" fmla="val w"/>
              <a:gd name="f1" fmla="val h"/>
              <a:gd name="f2" fmla="val 0"/>
              <a:gd name="f3" fmla="val 647700"/>
              <a:gd name="f4" fmla="val 323850"/>
              <a:gd name="f5" fmla="val 276003"/>
              <a:gd name="f6" fmla="val 3511"/>
              <a:gd name="f7" fmla="val 230332"/>
              <a:gd name="f8" fmla="val 13711"/>
              <a:gd name="f9" fmla="val 187340"/>
              <a:gd name="f10" fmla="val 30099"/>
              <a:gd name="f11" fmla="val 147528"/>
              <a:gd name="f12" fmla="val 52175"/>
              <a:gd name="f13" fmla="val 111397"/>
              <a:gd name="f14" fmla="val 79436"/>
              <a:gd name="f15" fmla="val 79448"/>
              <a:gd name="f16" fmla="val 111381"/>
              <a:gd name="f17" fmla="val 52184"/>
              <a:gd name="f18" fmla="val 147511"/>
              <a:gd name="f19" fmla="val 30106"/>
              <a:gd name="f20" fmla="val 187324"/>
              <a:gd name="f21" fmla="val 13714"/>
              <a:gd name="f22" fmla="val 230319"/>
              <a:gd name="f23" fmla="val 3512"/>
              <a:gd name="f24" fmla="val 275994"/>
              <a:gd name="f25" fmla="val 371705"/>
              <a:gd name="f26" fmla="val 417380"/>
              <a:gd name="f27" fmla="val 460375"/>
              <a:gd name="f28" fmla="val 500188"/>
              <a:gd name="f29" fmla="val 536318"/>
              <a:gd name="f30" fmla="val 568263"/>
              <a:gd name="f31" fmla="val 595524"/>
              <a:gd name="f32" fmla="val 617600"/>
              <a:gd name="f33" fmla="val 633988"/>
              <a:gd name="f34" fmla="val 644188"/>
              <a:gd name="f35" fmla="val 371696"/>
              <a:gd name="f36" fmla="val 417367"/>
              <a:gd name="f37" fmla="val 460359"/>
              <a:gd name="f38" fmla="val 500171"/>
              <a:gd name="f39" fmla="val 536302"/>
              <a:gd name="f40" fmla="val 568251"/>
              <a:gd name="f41" fmla="val 595515"/>
              <a:gd name="f42" fmla="val 617593"/>
              <a:gd name="f43" fmla="val 633985"/>
              <a:gd name="f44" fmla="val 644187"/>
              <a:gd name="f45" fmla="*/ f0 1 647700"/>
              <a:gd name="f46" fmla="*/ f1 1 647700"/>
              <a:gd name="f47" fmla="val f2"/>
              <a:gd name="f48" fmla="val f3"/>
              <a:gd name="f49" fmla="+- f48 0 f47"/>
              <a:gd name="f50" fmla="*/ f49 1 647700"/>
              <a:gd name="f51" fmla="*/ f47 1 f50"/>
              <a:gd name="f52" fmla="*/ f48 1 f50"/>
              <a:gd name="f53" fmla="*/ f51 f45 1"/>
              <a:gd name="f54" fmla="*/ f52 f45 1"/>
              <a:gd name="f55" fmla="*/ f52 f46 1"/>
              <a:gd name="f56" fmla="*/ f51 f46 1"/>
            </a:gdLst>
            <a:ahLst/>
            <a:cxnLst>
              <a:cxn ang="3cd4">
                <a:pos x="hc" y="t"/>
              </a:cxn>
              <a:cxn ang="0">
                <a:pos x="r" y="vc"/>
              </a:cxn>
              <a:cxn ang="cd4">
                <a:pos x="hc" y="b"/>
              </a:cxn>
              <a:cxn ang="cd2">
                <a:pos x="l" y="vc"/>
              </a:cxn>
            </a:cxnLst>
            <a:rect l="f53" t="f56" r="f54" b="f55"/>
            <a:pathLst>
              <a:path w="647700" h="647700">
                <a:moveTo>
                  <a:pt x="f4" y="f2"/>
                </a:moveTo>
                <a:lnTo>
                  <a:pt x="f5" y="f6"/>
                </a:lnTo>
                <a:lnTo>
                  <a:pt x="f7" y="f8"/>
                </a:lnTo>
                <a:lnTo>
                  <a:pt x="f9" y="f10"/>
                </a:lnTo>
                <a:lnTo>
                  <a:pt x="f11" y="f12"/>
                </a:lnTo>
                <a:lnTo>
                  <a:pt x="f13" y="f14"/>
                </a:lnTo>
                <a:lnTo>
                  <a:pt x="f15" y="f16"/>
                </a:lnTo>
                <a:lnTo>
                  <a:pt x="f17" y="f18"/>
                </a:lnTo>
                <a:lnTo>
                  <a:pt x="f19" y="f20"/>
                </a:lnTo>
                <a:lnTo>
                  <a:pt x="f21" y="f22"/>
                </a:lnTo>
                <a:lnTo>
                  <a:pt x="f23" y="f24"/>
                </a:lnTo>
                <a:lnTo>
                  <a:pt x="f2" y="f4"/>
                </a:lnTo>
                <a:lnTo>
                  <a:pt x="f23" y="f25"/>
                </a:lnTo>
                <a:lnTo>
                  <a:pt x="f21" y="f26"/>
                </a:lnTo>
                <a:lnTo>
                  <a:pt x="f19" y="f27"/>
                </a:lnTo>
                <a:lnTo>
                  <a:pt x="f17" y="f28"/>
                </a:lnTo>
                <a:lnTo>
                  <a:pt x="f15" y="f29"/>
                </a:lnTo>
                <a:lnTo>
                  <a:pt x="f13" y="f30"/>
                </a:lnTo>
                <a:lnTo>
                  <a:pt x="f11" y="f31"/>
                </a:lnTo>
                <a:lnTo>
                  <a:pt x="f9" y="f32"/>
                </a:lnTo>
                <a:lnTo>
                  <a:pt x="f7" y="f33"/>
                </a:lnTo>
                <a:lnTo>
                  <a:pt x="f5" y="f34"/>
                </a:lnTo>
                <a:lnTo>
                  <a:pt x="f4" y="f3"/>
                </a:lnTo>
                <a:lnTo>
                  <a:pt x="f35" y="f34"/>
                </a:lnTo>
                <a:lnTo>
                  <a:pt x="f36" y="f33"/>
                </a:lnTo>
                <a:lnTo>
                  <a:pt x="f37" y="f32"/>
                </a:lnTo>
                <a:lnTo>
                  <a:pt x="f38" y="f31"/>
                </a:lnTo>
                <a:lnTo>
                  <a:pt x="f39" y="f30"/>
                </a:lnTo>
                <a:lnTo>
                  <a:pt x="f40" y="f29"/>
                </a:lnTo>
                <a:lnTo>
                  <a:pt x="f41" y="f28"/>
                </a:lnTo>
                <a:lnTo>
                  <a:pt x="f42" y="f27"/>
                </a:lnTo>
                <a:lnTo>
                  <a:pt x="f43" y="f26"/>
                </a:lnTo>
                <a:lnTo>
                  <a:pt x="f44" y="f25"/>
                </a:lnTo>
                <a:lnTo>
                  <a:pt x="f3" y="f4"/>
                </a:lnTo>
                <a:lnTo>
                  <a:pt x="f44" y="f24"/>
                </a:lnTo>
                <a:lnTo>
                  <a:pt x="f43" y="f22"/>
                </a:lnTo>
                <a:lnTo>
                  <a:pt x="f42" y="f20"/>
                </a:lnTo>
                <a:lnTo>
                  <a:pt x="f41" y="f18"/>
                </a:lnTo>
                <a:lnTo>
                  <a:pt x="f40" y="f16"/>
                </a:lnTo>
                <a:lnTo>
                  <a:pt x="f39" y="f14"/>
                </a:lnTo>
                <a:lnTo>
                  <a:pt x="f38" y="f12"/>
                </a:lnTo>
                <a:lnTo>
                  <a:pt x="f37" y="f10"/>
                </a:lnTo>
                <a:lnTo>
                  <a:pt x="f36" y="f8"/>
                </a:lnTo>
                <a:lnTo>
                  <a:pt x="f35" y="f6"/>
                </a:lnTo>
                <a:lnTo>
                  <a:pt x="f4"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17" name="object 17">
            <a:extLst>
              <a:ext uri="{FF2B5EF4-FFF2-40B4-BE49-F238E27FC236}">
                <a16:creationId xmlns:a16="http://schemas.microsoft.com/office/drawing/2014/main" id="{3C030B10-1253-5A48-145F-9BC38CD3A83A}"/>
              </a:ext>
            </a:extLst>
          </p:cNvPr>
          <p:cNvPicPr>
            <a:picLocks noChangeAspect="1"/>
          </p:cNvPicPr>
          <p:nvPr/>
        </p:nvPicPr>
        <p:blipFill>
          <a:blip r:embed="rId2"/>
          <a:stretch>
            <a:fillRect/>
          </a:stretch>
        </p:blipFill>
        <p:spPr>
          <a:xfrm>
            <a:off x="10687050" y="6134096"/>
            <a:ext cx="247646" cy="247646"/>
          </a:xfrm>
          <a:prstGeom prst="rect">
            <a:avLst/>
          </a:prstGeom>
          <a:noFill/>
          <a:ln cap="flat">
            <a:noFill/>
          </a:ln>
        </p:spPr>
      </p:pic>
      <p:grpSp>
        <p:nvGrpSpPr>
          <p:cNvPr id="18" name="object 18">
            <a:extLst>
              <a:ext uri="{FF2B5EF4-FFF2-40B4-BE49-F238E27FC236}">
                <a16:creationId xmlns:a16="http://schemas.microsoft.com/office/drawing/2014/main" id="{D6FD2FAB-11AD-3B48-C7B0-3A14C5BBAAE9}"/>
              </a:ext>
            </a:extLst>
          </p:cNvPr>
          <p:cNvGrpSpPr/>
          <p:nvPr/>
        </p:nvGrpSpPr>
        <p:grpSpPr>
          <a:xfrm>
            <a:off x="47621" y="3819521"/>
            <a:ext cx="4124328" cy="3009893"/>
            <a:chOff x="47621" y="3819521"/>
            <a:chExt cx="4124328" cy="3009893"/>
          </a:xfrm>
        </p:grpSpPr>
        <p:pic>
          <p:nvPicPr>
            <p:cNvPr id="19" name="object 19">
              <a:extLst>
                <a:ext uri="{FF2B5EF4-FFF2-40B4-BE49-F238E27FC236}">
                  <a16:creationId xmlns:a16="http://schemas.microsoft.com/office/drawing/2014/main" id="{5B1ABDDB-AB9D-745D-ABBB-02A80ED4915D}"/>
                </a:ext>
              </a:extLst>
            </p:cNvPr>
            <p:cNvPicPr>
              <a:picLocks noChangeAspect="1"/>
            </p:cNvPicPr>
            <p:nvPr/>
          </p:nvPicPr>
          <p:blipFill>
            <a:blip r:embed="rId3"/>
            <a:stretch>
              <a:fillRect/>
            </a:stretch>
          </p:blipFill>
          <p:spPr>
            <a:xfrm>
              <a:off x="466728" y="6410328"/>
              <a:ext cx="3705221" cy="295278"/>
            </a:xfrm>
            <a:prstGeom prst="rect">
              <a:avLst/>
            </a:prstGeom>
            <a:noFill/>
            <a:ln cap="flat">
              <a:noFill/>
            </a:ln>
          </p:spPr>
        </p:pic>
        <p:pic>
          <p:nvPicPr>
            <p:cNvPr id="20" name="object 20">
              <a:extLst>
                <a:ext uri="{FF2B5EF4-FFF2-40B4-BE49-F238E27FC236}">
                  <a16:creationId xmlns:a16="http://schemas.microsoft.com/office/drawing/2014/main" id="{033F9373-7DC2-9AA3-F8E7-0E0968697CC9}"/>
                </a:ext>
              </a:extLst>
            </p:cNvPr>
            <p:cNvPicPr>
              <a:picLocks noChangeAspect="1"/>
            </p:cNvPicPr>
            <p:nvPr/>
          </p:nvPicPr>
          <p:blipFill>
            <a:blip r:embed="rId4"/>
            <a:stretch>
              <a:fillRect/>
            </a:stretch>
          </p:blipFill>
          <p:spPr>
            <a:xfrm>
              <a:off x="47621" y="3819521"/>
              <a:ext cx="1733546" cy="3009893"/>
            </a:xfrm>
            <a:prstGeom prst="rect">
              <a:avLst/>
            </a:prstGeom>
            <a:noFill/>
            <a:ln cap="flat">
              <a:noFill/>
            </a:ln>
          </p:spPr>
        </p:pic>
      </p:grpSp>
      <p:sp>
        <p:nvSpPr>
          <p:cNvPr id="21" name="object 21">
            <a:extLst>
              <a:ext uri="{FF2B5EF4-FFF2-40B4-BE49-F238E27FC236}">
                <a16:creationId xmlns:a16="http://schemas.microsoft.com/office/drawing/2014/main" id="{C1835DA8-58A2-5C70-9192-A50EC7BD3DDF}"/>
              </a:ext>
            </a:extLst>
          </p:cNvPr>
          <p:cNvSpPr txBox="1">
            <a:spLocks noGrp="1"/>
          </p:cNvSpPr>
          <p:nvPr>
            <p:ph type="title"/>
          </p:nvPr>
        </p:nvSpPr>
        <p:spPr>
          <a:xfrm>
            <a:off x="739777" y="445385"/>
            <a:ext cx="2357122" cy="758193"/>
          </a:xfrm>
          <a:prstGeom prst="rect">
            <a:avLst/>
          </a:prstGeom>
          <a:noFill/>
          <a:ln>
            <a:noFill/>
          </a:ln>
        </p:spPr>
        <p:txBody>
          <a:bodyPr vert="horz" wrap="square" lIns="0" tIns="13331" rIns="0" bIns="0" anchor="t" anchorCtr="0" compatLnSpc="1">
            <a:spAutoFit/>
          </a:bodyPr>
          <a:lstStyle/>
          <a:p>
            <a:pPr marL="12701" lvl="0">
              <a:spcBef>
                <a:spcPts val="105"/>
              </a:spcBef>
            </a:pPr>
            <a:r>
              <a:rPr lang="en-US" spc="25"/>
              <a:t>A</a:t>
            </a:r>
            <a:r>
              <a:rPr lang="en-US" spc="-5"/>
              <a:t>G</a:t>
            </a:r>
            <a:r>
              <a:rPr lang="en-US" spc="-35"/>
              <a:t>E</a:t>
            </a:r>
            <a:r>
              <a:rPr lang="en-US" spc="15"/>
              <a:t>N</a:t>
            </a:r>
            <a:r>
              <a:rPr lang="en-US"/>
              <a:t>DA</a:t>
            </a:r>
          </a:p>
        </p:txBody>
      </p:sp>
      <p:sp>
        <p:nvSpPr>
          <p:cNvPr id="22" name="object 22">
            <a:extLst>
              <a:ext uri="{FF2B5EF4-FFF2-40B4-BE49-F238E27FC236}">
                <a16:creationId xmlns:a16="http://schemas.microsoft.com/office/drawing/2014/main" id="{CAEEE875-1748-BE0A-6B91-CFCE2890E133}"/>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A3A6B9EC-B93B-4B49-ADAD-544E591A1886}"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3</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23" name="TextBox 22">
            <a:extLst>
              <a:ext uri="{FF2B5EF4-FFF2-40B4-BE49-F238E27FC236}">
                <a16:creationId xmlns:a16="http://schemas.microsoft.com/office/drawing/2014/main" id="{FC893E52-FC4F-B0FC-993D-73DC6829FF63}"/>
              </a:ext>
            </a:extLst>
          </p:cNvPr>
          <p:cNvSpPr txBox="1"/>
          <p:nvPr/>
        </p:nvSpPr>
        <p:spPr>
          <a:xfrm>
            <a:off x="2509808" y="1041529"/>
            <a:ext cx="5029200" cy="440120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800" b="0" i="0" u="none" strike="noStrike" kern="1200" cap="none" spc="0" baseline="0">
              <a:solidFill>
                <a:srgbClr val="0D0D0D"/>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Problem Statement</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Project Overview</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End Users</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Our Solution and Proposition</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Dataset Description</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Modelling Approach</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Results and Discussion</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Conclusion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800" b="0" i="0" u="none" strike="noStrike" kern="1200" cap="none" spc="0" baseline="0">
              <a:solidFill>
                <a:srgbClr val="000000"/>
              </a:solidFill>
              <a:uFillTx/>
              <a:latin typeface="Times New Roman" pitchFamily="18"/>
              <a:cs typeface="Times New Roman" pitchFamily="1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B059310B-03E6-E8E6-3C46-D6FBCA83343C}"/>
              </a:ext>
            </a:extLst>
          </p:cNvPr>
          <p:cNvGrpSpPr/>
          <p:nvPr/>
        </p:nvGrpSpPr>
        <p:grpSpPr>
          <a:xfrm>
            <a:off x="7991471" y="2933696"/>
            <a:ext cx="2762246" cy="3257550"/>
            <a:chOff x="7991471" y="2933696"/>
            <a:chExt cx="2762246" cy="3257550"/>
          </a:xfrm>
        </p:grpSpPr>
        <p:sp>
          <p:nvSpPr>
            <p:cNvPr id="3" name="object 3">
              <a:extLst>
                <a:ext uri="{FF2B5EF4-FFF2-40B4-BE49-F238E27FC236}">
                  <a16:creationId xmlns:a16="http://schemas.microsoft.com/office/drawing/2014/main" id="{EF0ED0FD-2223-9064-F936-9B103DF76655}"/>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AA536DD2-0B9E-ADED-0964-B7EDD5A4B4BA}"/>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5">
              <a:extLst>
                <a:ext uri="{FF2B5EF4-FFF2-40B4-BE49-F238E27FC236}">
                  <a16:creationId xmlns:a16="http://schemas.microsoft.com/office/drawing/2014/main" id="{2BBDBA67-8388-64F1-AEB3-6261204A2AE4}"/>
                </a:ext>
              </a:extLst>
            </p:cNvPr>
            <p:cNvPicPr>
              <a:picLocks noChangeAspect="1"/>
            </p:cNvPicPr>
            <p:nvPr/>
          </p:nvPicPr>
          <p:blipFill>
            <a:blip r:embed="rId2"/>
            <a:stretch>
              <a:fillRect/>
            </a:stretch>
          </p:blipFill>
          <p:spPr>
            <a:xfrm>
              <a:off x="7991471" y="2933696"/>
              <a:ext cx="2762246" cy="3257550"/>
            </a:xfrm>
            <a:prstGeom prst="rect">
              <a:avLst/>
            </a:prstGeom>
            <a:noFill/>
            <a:ln cap="flat">
              <a:noFill/>
            </a:ln>
          </p:spPr>
        </p:pic>
      </p:grpSp>
      <p:sp>
        <p:nvSpPr>
          <p:cNvPr id="6" name="object 6">
            <a:extLst>
              <a:ext uri="{FF2B5EF4-FFF2-40B4-BE49-F238E27FC236}">
                <a16:creationId xmlns:a16="http://schemas.microsoft.com/office/drawing/2014/main" id="{4CD017F3-9121-9DEE-9DA5-2F5A582674CD}"/>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89A68977-4BAA-5F91-44A3-FC19DB589319}"/>
              </a:ext>
            </a:extLst>
          </p:cNvPr>
          <p:cNvSpPr txBox="1">
            <a:spLocks noGrp="1"/>
          </p:cNvSpPr>
          <p:nvPr>
            <p:ph type="title"/>
          </p:nvPr>
        </p:nvSpPr>
        <p:spPr>
          <a:xfrm>
            <a:off x="755330" y="385447"/>
            <a:ext cx="10681334" cy="758193"/>
          </a:xfrm>
          <a:prstGeom prst="rect">
            <a:avLst/>
          </a:prstGeom>
          <a:noFill/>
          <a:ln>
            <a:noFill/>
          </a:ln>
        </p:spPr>
        <p:txBody>
          <a:bodyPr vert="horz" wrap="square" lIns="0" tIns="16514" rIns="0" bIns="0" anchor="t" anchorCtr="0" compatLnSpc="1">
            <a:spAutoFit/>
          </a:bodyPr>
          <a:lstStyle/>
          <a:p>
            <a:pPr marL="12701" lvl="0">
              <a:spcBef>
                <a:spcPts val="130"/>
              </a:spcBef>
              <a:tabLst>
                <a:tab pos="2727956" algn="l"/>
              </a:tabLst>
            </a:pPr>
            <a:r>
              <a:rPr lang="en-US" sz="4250" spc="-20"/>
              <a:t>P</a:t>
            </a:r>
            <a:r>
              <a:rPr lang="en-US" sz="4250" spc="15"/>
              <a:t>ROB</a:t>
            </a:r>
            <a:r>
              <a:rPr lang="en-US" sz="4250" spc="55"/>
              <a:t>L</a:t>
            </a:r>
            <a:r>
              <a:rPr lang="en-US" sz="4250" spc="-20"/>
              <a:t>E</a:t>
            </a:r>
            <a:r>
              <a:rPr lang="en-US" sz="4250" spc="20"/>
              <a:t>M</a:t>
            </a:r>
            <a:r>
              <a:rPr lang="en-US" sz="4250"/>
              <a:t>	</a:t>
            </a:r>
            <a:r>
              <a:rPr lang="en-US" sz="4250" spc="10"/>
              <a:t>S</a:t>
            </a:r>
            <a:r>
              <a:rPr lang="en-US" sz="4250" spc="-370"/>
              <a:t>T</a:t>
            </a:r>
            <a:r>
              <a:rPr lang="en-US" sz="4250" spc="-375"/>
              <a:t>A</a:t>
            </a:r>
            <a:r>
              <a:rPr lang="en-US" sz="4250" spc="15"/>
              <a:t>T</a:t>
            </a:r>
            <a:r>
              <a:rPr lang="en-US" sz="4250" spc="-10"/>
              <a:t>E</a:t>
            </a:r>
            <a:r>
              <a:rPr lang="en-US" sz="4250" spc="-20"/>
              <a:t>ME</a:t>
            </a:r>
            <a:r>
              <a:rPr lang="en-US" sz="4250" spc="10"/>
              <a:t>NT</a:t>
            </a:r>
            <a:endParaRPr lang="en-US" sz="4250"/>
          </a:p>
        </p:txBody>
      </p:sp>
      <p:sp>
        <p:nvSpPr>
          <p:cNvPr id="8" name="object 10">
            <a:extLst>
              <a:ext uri="{FF2B5EF4-FFF2-40B4-BE49-F238E27FC236}">
                <a16:creationId xmlns:a16="http://schemas.microsoft.com/office/drawing/2014/main" id="{8E5C7A35-D503-C044-96AC-21B3641116C9}"/>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6002E620-92D2-4D8E-967A-D2141246248D}"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4</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pic>
        <p:nvPicPr>
          <p:cNvPr id="9" name="object 8">
            <a:extLst>
              <a:ext uri="{FF2B5EF4-FFF2-40B4-BE49-F238E27FC236}">
                <a16:creationId xmlns:a16="http://schemas.microsoft.com/office/drawing/2014/main" id="{211F15CF-6D14-C104-0DE2-2BEC5D134215}"/>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10" name="Text Placeholder 11">
            <a:extLst>
              <a:ext uri="{FF2B5EF4-FFF2-40B4-BE49-F238E27FC236}">
                <a16:creationId xmlns:a16="http://schemas.microsoft.com/office/drawing/2014/main" id="{9A677A7F-BC47-6517-2ADE-8471FA4E3C25}"/>
              </a:ext>
            </a:extLst>
          </p:cNvPr>
          <p:cNvSpPr txBox="1">
            <a:spLocks noGrp="1"/>
          </p:cNvSpPr>
          <p:nvPr>
            <p:ph idx="1"/>
          </p:nvPr>
        </p:nvSpPr>
        <p:spPr>
          <a:xfrm>
            <a:off x="609603" y="1577340"/>
            <a:ext cx="5852160" cy="3693316"/>
          </a:xfrm>
          <a:prstGeom prst="rect">
            <a:avLst/>
          </a:prstGeom>
          <a:noFill/>
          <a:ln>
            <a:noFill/>
          </a:ln>
        </p:spPr>
        <p:txBody>
          <a:bodyPr vert="horz" wrap="square" lIns="0" tIns="0" rIns="0" bIns="0" anchor="t" anchorCtr="0" compatLnSpc="1">
            <a:spAutoFit/>
          </a:bodyPr>
          <a:lstStyle/>
          <a:p>
            <a:pPr lvl="0" algn="just"/>
            <a:r>
              <a:rPr lang="en-GB" sz="240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93751522-8A24-E80C-3A67-EE144F206C73}"/>
              </a:ext>
            </a:extLst>
          </p:cNvPr>
          <p:cNvGrpSpPr/>
          <p:nvPr/>
        </p:nvGrpSpPr>
        <p:grpSpPr>
          <a:xfrm>
            <a:off x="8658225" y="2647946"/>
            <a:ext cx="3533771" cy="3810003"/>
            <a:chOff x="8658225" y="2647946"/>
            <a:chExt cx="3533771" cy="3810003"/>
          </a:xfrm>
        </p:grpSpPr>
        <p:sp>
          <p:nvSpPr>
            <p:cNvPr id="3" name="object 3">
              <a:extLst>
                <a:ext uri="{FF2B5EF4-FFF2-40B4-BE49-F238E27FC236}">
                  <a16:creationId xmlns:a16="http://schemas.microsoft.com/office/drawing/2014/main" id="{0997E09F-DF53-322B-35D5-F49DC8CA04A3}"/>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041FFBCF-043D-CAD1-5FBE-E45046E29A6F}"/>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5">
              <a:extLst>
                <a:ext uri="{FF2B5EF4-FFF2-40B4-BE49-F238E27FC236}">
                  <a16:creationId xmlns:a16="http://schemas.microsoft.com/office/drawing/2014/main" id="{C4554584-8BB5-ED3E-129B-B85B32774EE7}"/>
                </a:ext>
              </a:extLst>
            </p:cNvPr>
            <p:cNvPicPr>
              <a:picLocks noChangeAspect="1"/>
            </p:cNvPicPr>
            <p:nvPr/>
          </p:nvPicPr>
          <p:blipFill>
            <a:blip r:embed="rId2"/>
            <a:stretch>
              <a:fillRect/>
            </a:stretch>
          </p:blipFill>
          <p:spPr>
            <a:xfrm>
              <a:off x="8658225" y="2647946"/>
              <a:ext cx="3533771" cy="3810003"/>
            </a:xfrm>
            <a:prstGeom prst="rect">
              <a:avLst/>
            </a:prstGeom>
            <a:noFill/>
            <a:ln cap="flat">
              <a:noFill/>
            </a:ln>
          </p:spPr>
        </p:pic>
      </p:grpSp>
      <p:sp>
        <p:nvSpPr>
          <p:cNvPr id="6" name="object 6">
            <a:extLst>
              <a:ext uri="{FF2B5EF4-FFF2-40B4-BE49-F238E27FC236}">
                <a16:creationId xmlns:a16="http://schemas.microsoft.com/office/drawing/2014/main" id="{5934B5D4-AA84-6B48-CB95-9F6FD56851BA}"/>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C4B92EAB-38AE-962E-AB5A-6074EC0987E3}"/>
              </a:ext>
            </a:extLst>
          </p:cNvPr>
          <p:cNvSpPr txBox="1">
            <a:spLocks noGrp="1"/>
          </p:cNvSpPr>
          <p:nvPr>
            <p:ph type="title"/>
          </p:nvPr>
        </p:nvSpPr>
        <p:spPr>
          <a:xfrm>
            <a:off x="755330" y="385447"/>
            <a:ext cx="10681334" cy="758193"/>
          </a:xfrm>
          <a:prstGeom prst="rect">
            <a:avLst/>
          </a:prstGeom>
          <a:noFill/>
          <a:ln>
            <a:noFill/>
          </a:ln>
        </p:spPr>
        <p:txBody>
          <a:bodyPr vert="horz" wrap="square" lIns="0" tIns="16514" rIns="0" bIns="0" anchor="t" anchorCtr="0" compatLnSpc="1">
            <a:spAutoFit/>
          </a:bodyPr>
          <a:lstStyle/>
          <a:p>
            <a:pPr marL="12701" lvl="0">
              <a:spcBef>
                <a:spcPts val="130"/>
              </a:spcBef>
              <a:tabLst>
                <a:tab pos="2642872" algn="l"/>
              </a:tabLst>
            </a:pPr>
            <a:r>
              <a:rPr lang="en-US" sz="4250" spc="5"/>
              <a:t>PROJECT	</a:t>
            </a:r>
            <a:r>
              <a:rPr lang="en-US" sz="4250" spc="-20"/>
              <a:t>OVERVIEW</a:t>
            </a:r>
            <a:endParaRPr lang="en-US" sz="4250"/>
          </a:p>
        </p:txBody>
      </p:sp>
      <p:sp>
        <p:nvSpPr>
          <p:cNvPr id="8" name="object 10">
            <a:extLst>
              <a:ext uri="{FF2B5EF4-FFF2-40B4-BE49-F238E27FC236}">
                <a16:creationId xmlns:a16="http://schemas.microsoft.com/office/drawing/2014/main" id="{7EF14BAD-8884-6E9D-9E04-2BEF7F727AE2}"/>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394649E8-3B3B-46A2-95A1-D55805700FAC}"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5</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pic>
        <p:nvPicPr>
          <p:cNvPr id="9" name="object 8">
            <a:extLst>
              <a:ext uri="{FF2B5EF4-FFF2-40B4-BE49-F238E27FC236}">
                <a16:creationId xmlns:a16="http://schemas.microsoft.com/office/drawing/2014/main" id="{DECB6F5A-52F1-8D65-05C0-9DE1CCA683D1}"/>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10" name="Text Placeholder 12">
            <a:extLst>
              <a:ext uri="{FF2B5EF4-FFF2-40B4-BE49-F238E27FC236}">
                <a16:creationId xmlns:a16="http://schemas.microsoft.com/office/drawing/2014/main" id="{81484B19-B687-50C6-C35E-C9479DEFAEFC}"/>
              </a:ext>
            </a:extLst>
          </p:cNvPr>
          <p:cNvSpPr txBox="1">
            <a:spLocks noGrp="1"/>
          </p:cNvSpPr>
          <p:nvPr>
            <p:ph idx="1"/>
          </p:nvPr>
        </p:nvSpPr>
        <p:spPr>
          <a:xfrm>
            <a:off x="609603" y="1577340"/>
            <a:ext cx="5900924" cy="4431987"/>
          </a:xfrm>
          <a:prstGeom prst="rect">
            <a:avLst/>
          </a:prstGeom>
          <a:noFill/>
          <a:ln>
            <a:noFill/>
          </a:ln>
        </p:spPr>
        <p:txBody>
          <a:bodyPr vert="horz" wrap="square" lIns="0" tIns="0" rIns="0" bIns="0" anchor="t" anchorCtr="0" compatLnSpc="1">
            <a:spAutoFit/>
          </a:bodyPr>
          <a:lstStyle/>
          <a:p>
            <a:pPr lvl="0" algn="just"/>
            <a:r>
              <a:rPr lang="en-GB" sz="2400"/>
              <a:t>The project aims to evaluate employee performance by collecting and analyzing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BD03045B-6D2F-4C28-45B2-275B814E93E7}"/>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object 3">
            <a:extLst>
              <a:ext uri="{FF2B5EF4-FFF2-40B4-BE49-F238E27FC236}">
                <a16:creationId xmlns:a16="http://schemas.microsoft.com/office/drawing/2014/main" id="{35BBDDF8-C477-4FEF-B97D-2193D18E9D01}"/>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69576DEF-E6E8-9803-E5F9-6591E5DBB849}"/>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73BBEE86-4212-3F94-63DC-367DF68C8A3D}"/>
              </a:ext>
            </a:extLst>
          </p:cNvPr>
          <p:cNvSpPr txBox="1">
            <a:spLocks noGrp="1"/>
          </p:cNvSpPr>
          <p:nvPr>
            <p:ph type="title"/>
          </p:nvPr>
        </p:nvSpPr>
        <p:spPr>
          <a:xfrm>
            <a:off x="755330" y="385447"/>
            <a:ext cx="10681334" cy="758193"/>
          </a:xfrm>
          <a:prstGeom prst="rect">
            <a:avLst/>
          </a:prstGeom>
          <a:noFill/>
          <a:ln>
            <a:noFill/>
          </a:ln>
        </p:spPr>
        <p:txBody>
          <a:bodyPr vert="horz" wrap="square" lIns="0" tIns="16514" rIns="0" bIns="0" anchor="t" anchorCtr="0" compatLnSpc="1">
            <a:spAutoFit/>
          </a:bodyPr>
          <a:lstStyle/>
          <a:p>
            <a:pPr marL="12701" lvl="0">
              <a:spcBef>
                <a:spcPts val="130"/>
              </a:spcBef>
            </a:pPr>
            <a:r>
              <a:rPr lang="en-US" sz="3200" spc="25"/>
              <a:t>W</a:t>
            </a:r>
            <a:r>
              <a:rPr lang="en-US" sz="3200" spc="-20"/>
              <a:t>H</a:t>
            </a:r>
            <a:r>
              <a:rPr lang="en-US" sz="3200" spc="20"/>
              <a:t>O</a:t>
            </a:r>
            <a:r>
              <a:rPr lang="en-US" sz="3200" spc="-235"/>
              <a:t> </a:t>
            </a:r>
            <a:r>
              <a:rPr lang="en-US" sz="3200" spc="-10"/>
              <a:t>AR</a:t>
            </a:r>
            <a:r>
              <a:rPr lang="en-US" sz="3200" spc="15"/>
              <a:t>E</a:t>
            </a:r>
            <a:r>
              <a:rPr lang="en-US" sz="3200" spc="-35"/>
              <a:t> </a:t>
            </a:r>
            <a:r>
              <a:rPr lang="en-US" sz="3200" spc="-10"/>
              <a:t>T</a:t>
            </a:r>
            <a:r>
              <a:rPr lang="en-US" sz="3200" spc="-15"/>
              <a:t>H</a:t>
            </a:r>
            <a:r>
              <a:rPr lang="en-US" sz="3200" spc="15"/>
              <a:t>E</a:t>
            </a:r>
            <a:r>
              <a:rPr lang="en-US" sz="3200" spc="-35"/>
              <a:t> </a:t>
            </a:r>
            <a:r>
              <a:rPr lang="en-US" sz="3200" spc="-20"/>
              <a:t>E</a:t>
            </a:r>
            <a:r>
              <a:rPr lang="en-US" sz="3200" spc="30"/>
              <a:t>N</a:t>
            </a:r>
            <a:r>
              <a:rPr lang="en-US" sz="3200" spc="15"/>
              <a:t>D</a:t>
            </a:r>
            <a:r>
              <a:rPr lang="en-US" sz="3200" spc="-45"/>
              <a:t> </a:t>
            </a:r>
            <a:r>
              <a:rPr lang="en-US" sz="3200"/>
              <a:t>U</a:t>
            </a:r>
            <a:r>
              <a:rPr lang="en-US" sz="3200" spc="10"/>
              <a:t>S</a:t>
            </a:r>
            <a:r>
              <a:rPr lang="en-US" sz="3200" spc="-25"/>
              <a:t>E</a:t>
            </a:r>
            <a:r>
              <a:rPr lang="en-US" sz="3200" spc="-10"/>
              <a:t>R</a:t>
            </a:r>
            <a:r>
              <a:rPr lang="en-US" sz="3200" spc="5"/>
              <a:t>S?</a:t>
            </a:r>
            <a:endParaRPr lang="en-US" sz="3200"/>
          </a:p>
        </p:txBody>
      </p:sp>
      <p:sp>
        <p:nvSpPr>
          <p:cNvPr id="6" name="object 8">
            <a:extLst>
              <a:ext uri="{FF2B5EF4-FFF2-40B4-BE49-F238E27FC236}">
                <a16:creationId xmlns:a16="http://schemas.microsoft.com/office/drawing/2014/main" id="{07F642E7-A759-8345-12A5-0FB29EC8BB52}"/>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D85B8B5B-3AAA-41FB-A1E1-E0BC401D1EC0}"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6</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pic>
        <p:nvPicPr>
          <p:cNvPr id="7" name="object 6">
            <a:extLst>
              <a:ext uri="{FF2B5EF4-FFF2-40B4-BE49-F238E27FC236}">
                <a16:creationId xmlns:a16="http://schemas.microsoft.com/office/drawing/2014/main" id="{98B6C6B3-48FE-F2CA-B6B0-595A53DCFCA6}"/>
              </a:ext>
            </a:extLst>
          </p:cNvPr>
          <p:cNvPicPr>
            <a:picLocks noChangeAspect="1"/>
          </p:cNvPicPr>
          <p:nvPr/>
        </p:nvPicPr>
        <p:blipFill>
          <a:blip r:embed="rId2"/>
          <a:stretch>
            <a:fillRect/>
          </a:stretch>
        </p:blipFill>
        <p:spPr>
          <a:xfrm>
            <a:off x="723903" y="6172200"/>
            <a:ext cx="2181228" cy="485775"/>
          </a:xfrm>
          <a:prstGeom prst="rect">
            <a:avLst/>
          </a:prstGeom>
          <a:noFill/>
          <a:ln cap="flat">
            <a:noFill/>
          </a:ln>
        </p:spPr>
      </p:pic>
      <p:sp>
        <p:nvSpPr>
          <p:cNvPr id="8" name="Text Placeholder 9">
            <a:extLst>
              <a:ext uri="{FF2B5EF4-FFF2-40B4-BE49-F238E27FC236}">
                <a16:creationId xmlns:a16="http://schemas.microsoft.com/office/drawing/2014/main" id="{B47BEBB0-8601-7567-74B1-BBA560B2511E}"/>
              </a:ext>
            </a:extLst>
          </p:cNvPr>
          <p:cNvSpPr txBox="1">
            <a:spLocks noGrp="1"/>
          </p:cNvSpPr>
          <p:nvPr>
            <p:ph idx="1"/>
          </p:nvPr>
        </p:nvSpPr>
        <p:spPr>
          <a:xfrm>
            <a:off x="609603" y="1577340"/>
            <a:ext cx="10972800" cy="1723552"/>
          </a:xfrm>
          <a:prstGeom prst="rect">
            <a:avLst/>
          </a:prstGeom>
          <a:noFill/>
          <a:ln>
            <a:noFill/>
          </a:ln>
        </p:spPr>
        <p:txBody>
          <a:bodyPr vert="horz" wrap="square" lIns="0" tIns="0" rIns="0" bIns="0" anchor="t" anchorCtr="0" compatLnSpc="1">
            <a:spAutoFit/>
          </a:bodyPr>
          <a:lstStyle/>
          <a:p>
            <a:pPr marL="285750" lvl="0" indent="-285750">
              <a:buSzPct val="100000"/>
              <a:buFont typeface="Arial" pitchFamily="34"/>
              <a:buChar char="•"/>
            </a:pPr>
            <a:r>
              <a:rPr lang="en-GB" sz="2800"/>
              <a:t>HR Managers</a:t>
            </a:r>
          </a:p>
          <a:p>
            <a:pPr marL="285750" lvl="0" indent="-285750">
              <a:buSzPct val="100000"/>
              <a:buFont typeface="Arial" pitchFamily="34"/>
              <a:buChar char="•"/>
            </a:pPr>
            <a:r>
              <a:rPr lang="en-GB" sz="2800"/>
              <a:t>Team Leaders/Managers</a:t>
            </a:r>
          </a:p>
          <a:p>
            <a:pPr marL="285750" lvl="0" indent="-285750">
              <a:buSzPct val="100000"/>
              <a:buFont typeface="Arial" pitchFamily="34"/>
              <a:buChar char="•"/>
            </a:pPr>
            <a:r>
              <a:rPr lang="en-GB" sz="2800"/>
              <a:t>Senior Management/Executives</a:t>
            </a:r>
          </a:p>
          <a:p>
            <a:pPr marL="285750" lvl="0" indent="-285750">
              <a:buSzPct val="100000"/>
              <a:buFont typeface="Arial" pitchFamily="34"/>
              <a:buChar char="•"/>
            </a:pPr>
            <a:r>
              <a:rPr lang="en-GB" sz="2800"/>
              <a:t>Employees</a:t>
            </a:r>
            <a:endParaRPr 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pic>
        <p:nvPicPr>
          <p:cNvPr id="2" name="object 2">
            <a:extLst>
              <a:ext uri="{FF2B5EF4-FFF2-40B4-BE49-F238E27FC236}">
                <a16:creationId xmlns:a16="http://schemas.microsoft.com/office/drawing/2014/main" id="{031711DF-3F1B-A337-DBC2-56BE81B887D1}"/>
              </a:ext>
            </a:extLst>
          </p:cNvPr>
          <p:cNvPicPr>
            <a:picLocks noChangeAspect="1"/>
          </p:cNvPicPr>
          <p:nvPr/>
        </p:nvPicPr>
        <p:blipFill>
          <a:blip r:embed="rId2"/>
          <a:stretch>
            <a:fillRect/>
          </a:stretch>
        </p:blipFill>
        <p:spPr>
          <a:xfrm>
            <a:off x="0" y="1476371"/>
            <a:ext cx="2695578" cy="3248021"/>
          </a:xfrm>
          <a:prstGeom prst="rect">
            <a:avLst/>
          </a:prstGeom>
          <a:noFill/>
          <a:ln cap="flat">
            <a:noFill/>
          </a:ln>
        </p:spPr>
      </p:pic>
      <p:sp>
        <p:nvSpPr>
          <p:cNvPr id="3" name="object 3">
            <a:extLst>
              <a:ext uri="{FF2B5EF4-FFF2-40B4-BE49-F238E27FC236}">
                <a16:creationId xmlns:a16="http://schemas.microsoft.com/office/drawing/2014/main" id="{ECE98183-58CB-EEB7-9163-5517D6B48BAF}"/>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65826337-AE69-40CB-AD2F-59CAA30617AF}"/>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DD84FB69-9E31-AB4B-42F3-9A63FB4AFE5F}"/>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FD0E6FA0-FEDE-A4AD-8BF7-0B7A2C2E3AF7}"/>
              </a:ext>
            </a:extLst>
          </p:cNvPr>
          <p:cNvSpPr txBox="1">
            <a:spLocks noGrp="1"/>
          </p:cNvSpPr>
          <p:nvPr>
            <p:ph type="title"/>
          </p:nvPr>
        </p:nvSpPr>
        <p:spPr>
          <a:xfrm>
            <a:off x="755330" y="385447"/>
            <a:ext cx="10681334" cy="758193"/>
          </a:xfrm>
          <a:prstGeom prst="rect">
            <a:avLst/>
          </a:prstGeom>
          <a:noFill/>
          <a:ln>
            <a:noFill/>
          </a:ln>
        </p:spPr>
        <p:txBody>
          <a:bodyPr vert="horz" wrap="square" lIns="0" tIns="13331" rIns="0" bIns="0" anchor="t" anchorCtr="0" compatLnSpc="1">
            <a:spAutoFit/>
          </a:bodyPr>
          <a:lstStyle/>
          <a:p>
            <a:pPr marL="12701" lvl="0">
              <a:spcBef>
                <a:spcPts val="105"/>
              </a:spcBef>
            </a:pPr>
            <a:r>
              <a:rPr lang="en-US" sz="3600" spc="10"/>
              <a:t>O</a:t>
            </a:r>
            <a:r>
              <a:rPr lang="en-US" sz="3600" spc="25"/>
              <a:t>U</a:t>
            </a:r>
            <a:r>
              <a:rPr lang="en-US" sz="3600"/>
              <a:t>R</a:t>
            </a:r>
            <a:r>
              <a:rPr lang="en-US" sz="3600" spc="5"/>
              <a:t> </a:t>
            </a:r>
            <a:r>
              <a:rPr lang="en-US" sz="3600" spc="25"/>
              <a:t>S</a:t>
            </a:r>
            <a:r>
              <a:rPr lang="en-US" sz="3600" spc="10"/>
              <a:t>O</a:t>
            </a:r>
            <a:r>
              <a:rPr lang="en-US" sz="3600" spc="25"/>
              <a:t>LU</a:t>
            </a:r>
            <a:r>
              <a:rPr lang="en-US" sz="3600" spc="-35"/>
              <a:t>T</a:t>
            </a:r>
            <a:r>
              <a:rPr lang="en-US" sz="3600" spc="-30"/>
              <a:t>I</a:t>
            </a:r>
            <a:r>
              <a:rPr lang="en-US" sz="3600" spc="10"/>
              <a:t>O</a:t>
            </a:r>
            <a:r>
              <a:rPr lang="en-US" sz="3600"/>
              <a:t>N</a:t>
            </a:r>
            <a:r>
              <a:rPr lang="en-US" sz="3600" spc="-345"/>
              <a:t> </a:t>
            </a:r>
            <a:r>
              <a:rPr lang="en-US" sz="3600" spc="-35"/>
              <a:t>A</a:t>
            </a:r>
            <a:r>
              <a:rPr lang="en-US" sz="3600" spc="-5"/>
              <a:t>N</a:t>
            </a:r>
            <a:r>
              <a:rPr lang="en-US" sz="3600"/>
              <a:t>D</a:t>
            </a:r>
            <a:r>
              <a:rPr lang="en-US" sz="3600" spc="35"/>
              <a:t> </a:t>
            </a:r>
            <a:r>
              <a:rPr lang="en-US" sz="3600" spc="-30"/>
              <a:t>I</a:t>
            </a:r>
            <a:r>
              <a:rPr lang="en-US" sz="3600" spc="-35"/>
              <a:t>T</a:t>
            </a:r>
            <a:r>
              <a:rPr lang="en-US" sz="3600"/>
              <a:t>S</a:t>
            </a:r>
            <a:r>
              <a:rPr lang="en-US" sz="3600" spc="60"/>
              <a:t> </a:t>
            </a:r>
            <a:r>
              <a:rPr lang="en-US" sz="3600" spc="-295"/>
              <a:t>V</a:t>
            </a:r>
            <a:r>
              <a:rPr lang="en-US" sz="3600" spc="-35"/>
              <a:t>A</a:t>
            </a:r>
            <a:r>
              <a:rPr lang="en-US" sz="3600" spc="25"/>
              <a:t>LU</a:t>
            </a:r>
            <a:r>
              <a:rPr lang="en-US" sz="3600"/>
              <a:t>E</a:t>
            </a:r>
            <a:r>
              <a:rPr lang="en-US" sz="3600" spc="-65"/>
              <a:t> </a:t>
            </a:r>
            <a:r>
              <a:rPr lang="en-US" sz="3600" spc="-15"/>
              <a:t>P</a:t>
            </a:r>
            <a:r>
              <a:rPr lang="en-US" sz="3600" spc="-30"/>
              <a:t>R</a:t>
            </a:r>
            <a:r>
              <a:rPr lang="en-US" sz="3600" spc="10"/>
              <a:t>O</a:t>
            </a:r>
            <a:r>
              <a:rPr lang="en-US" sz="3600" spc="-15"/>
              <a:t>P</a:t>
            </a:r>
            <a:r>
              <a:rPr lang="en-US" sz="3600" spc="10"/>
              <a:t>O</a:t>
            </a:r>
            <a:r>
              <a:rPr lang="en-US" sz="3600" spc="25"/>
              <a:t>S</a:t>
            </a:r>
            <a:r>
              <a:rPr lang="en-US" sz="3600" spc="-30"/>
              <a:t>I</a:t>
            </a:r>
            <a:r>
              <a:rPr lang="en-US" sz="3600" spc="-35"/>
              <a:t>T</a:t>
            </a:r>
            <a:r>
              <a:rPr lang="en-US" sz="3600" spc="-30"/>
              <a:t>I</a:t>
            </a:r>
            <a:r>
              <a:rPr lang="en-US" sz="3600" spc="10"/>
              <a:t>O</a:t>
            </a:r>
            <a:r>
              <a:rPr lang="en-US" sz="3600"/>
              <a:t>N</a:t>
            </a:r>
          </a:p>
        </p:txBody>
      </p:sp>
      <p:sp>
        <p:nvSpPr>
          <p:cNvPr id="7" name="object 9">
            <a:extLst>
              <a:ext uri="{FF2B5EF4-FFF2-40B4-BE49-F238E27FC236}">
                <a16:creationId xmlns:a16="http://schemas.microsoft.com/office/drawing/2014/main" id="{31D07202-2EBA-0598-1C44-44436C3B22E0}"/>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3EC1534D-F73B-41DB-A494-DA4ACE61AA96}"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7</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pic>
        <p:nvPicPr>
          <p:cNvPr id="8" name="object 7">
            <a:extLst>
              <a:ext uri="{FF2B5EF4-FFF2-40B4-BE49-F238E27FC236}">
                <a16:creationId xmlns:a16="http://schemas.microsoft.com/office/drawing/2014/main" id="{D7AFCEB6-E763-BFA6-4CE2-A989723F52D5}"/>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9" name="Text Placeholder 10">
            <a:extLst>
              <a:ext uri="{FF2B5EF4-FFF2-40B4-BE49-F238E27FC236}">
                <a16:creationId xmlns:a16="http://schemas.microsoft.com/office/drawing/2014/main" id="{88D197EC-D9A5-560D-31F2-05BF7EBE765D}"/>
              </a:ext>
            </a:extLst>
          </p:cNvPr>
          <p:cNvSpPr txBox="1">
            <a:spLocks noGrp="1"/>
          </p:cNvSpPr>
          <p:nvPr>
            <p:ph idx="1"/>
          </p:nvPr>
        </p:nvSpPr>
        <p:spPr>
          <a:xfrm>
            <a:off x="2999232" y="2422675"/>
            <a:ext cx="8668512" cy="2215993"/>
          </a:xfrm>
          <a:prstGeom prst="rect">
            <a:avLst/>
          </a:prstGeom>
          <a:noFill/>
          <a:ln>
            <a:noFill/>
          </a:ln>
        </p:spPr>
        <p:txBody>
          <a:bodyPr vert="horz" wrap="square" lIns="0" tIns="0" rIns="0" bIns="0" anchor="t" anchorCtr="0" compatLnSpc="1">
            <a:spAutoFit/>
          </a:bodyPr>
          <a:lstStyle/>
          <a:p>
            <a:pPr marL="342900" lvl="0" indent="-342900">
              <a:buSzPct val="100000"/>
              <a:buFont typeface="Arial" pitchFamily="34"/>
              <a:buChar char="•"/>
            </a:pPr>
            <a:r>
              <a:rPr lang="en-GB" sz="2400"/>
              <a:t>Conditional Formatting: Missing Filter: Remove Formula: Performance Pivot: Summary Graph: Data Visualization</a:t>
            </a:r>
          </a:p>
          <a:p>
            <a:pPr lvl="0"/>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CF428-994E-11A0-F527-2AAD529E8473}"/>
              </a:ext>
            </a:extLst>
          </p:cNvPr>
          <p:cNvSpPr txBox="1">
            <a:spLocks noGrp="1"/>
          </p:cNvSpPr>
          <p:nvPr>
            <p:ph type="title"/>
          </p:nvPr>
        </p:nvSpPr>
        <p:spPr>
          <a:xfrm>
            <a:off x="755330" y="385447"/>
            <a:ext cx="10681334" cy="758193"/>
          </a:xfrm>
          <a:prstGeom prst="rect">
            <a:avLst/>
          </a:prstGeom>
          <a:noFill/>
          <a:ln>
            <a:noFill/>
          </a:ln>
        </p:spPr>
        <p:txBody>
          <a:bodyPr vert="horz" wrap="square" lIns="0" tIns="0" rIns="0" bIns="0" anchor="t" anchorCtr="0" compatLnSpc="1">
            <a:spAutoFit/>
          </a:bodyPr>
          <a:lstStyle/>
          <a:p>
            <a:pPr lvl="0"/>
            <a:r>
              <a:rPr lang="en-IN"/>
              <a:t>Dataset Description</a:t>
            </a:r>
          </a:p>
        </p:txBody>
      </p:sp>
      <p:sp>
        <p:nvSpPr>
          <p:cNvPr id="3" name="Text Placeholder 2">
            <a:extLst>
              <a:ext uri="{FF2B5EF4-FFF2-40B4-BE49-F238E27FC236}">
                <a16:creationId xmlns:a16="http://schemas.microsoft.com/office/drawing/2014/main" id="{F04363C8-B871-1FA7-E014-192E7D7F51C7}"/>
              </a:ext>
            </a:extLst>
          </p:cNvPr>
          <p:cNvSpPr txBox="1">
            <a:spLocks noGrp="1"/>
          </p:cNvSpPr>
          <p:nvPr>
            <p:ph idx="1"/>
          </p:nvPr>
        </p:nvSpPr>
        <p:spPr>
          <a:xfrm>
            <a:off x="755330" y="1425037"/>
            <a:ext cx="10972800" cy="4431987"/>
          </a:xfrm>
          <a:prstGeom prst="rect">
            <a:avLst/>
          </a:prstGeom>
          <a:noFill/>
          <a:ln>
            <a:noFill/>
          </a:ln>
        </p:spPr>
        <p:txBody>
          <a:bodyPr vert="horz" wrap="square" lIns="0" tIns="0" rIns="0" bIns="0" anchor="t" anchorCtr="0" compatLnSpc="1">
            <a:spAutoFit/>
          </a:bodyPr>
          <a:lstStyle/>
          <a:p>
            <a:pPr marL="285750" lvl="0" indent="-285750">
              <a:buSzPct val="100000"/>
              <a:buFont typeface="Arial" pitchFamily="34"/>
              <a:buChar char="•"/>
            </a:pPr>
            <a:r>
              <a:rPr lang="en-GB" sz="3200"/>
              <a:t>Employee: Naan Mudhalvan Portal</a:t>
            </a:r>
          </a:p>
          <a:p>
            <a:pPr marL="285750" lvl="0" indent="-285750">
              <a:buSzPct val="100000"/>
              <a:buFont typeface="Arial" pitchFamily="34"/>
              <a:buChar char="•"/>
            </a:pPr>
            <a:r>
              <a:rPr lang="en-GB" sz="3200"/>
              <a:t>26 features</a:t>
            </a:r>
          </a:p>
          <a:p>
            <a:pPr marL="285750" lvl="0" indent="-285750">
              <a:buSzPct val="100000"/>
              <a:buFont typeface="Arial" pitchFamily="34"/>
              <a:buChar char="•"/>
            </a:pPr>
            <a:r>
              <a:rPr lang="en-GB" sz="3200"/>
              <a:t>9 features</a:t>
            </a:r>
          </a:p>
          <a:p>
            <a:pPr marL="285750" lvl="0" indent="-285750">
              <a:buSzPct val="100000"/>
              <a:buFont typeface="Arial" pitchFamily="34"/>
              <a:buChar char="•"/>
            </a:pPr>
            <a:r>
              <a:rPr lang="en-GB" sz="3200"/>
              <a:t>Employee ID: Numerical Values</a:t>
            </a:r>
          </a:p>
          <a:p>
            <a:pPr marL="285750" lvl="0" indent="-285750">
              <a:buSzPct val="100000"/>
              <a:buFont typeface="Arial" pitchFamily="34"/>
              <a:buChar char="•"/>
            </a:pPr>
            <a:r>
              <a:rPr lang="en-GB" sz="3200"/>
              <a:t>Name: Text</a:t>
            </a:r>
          </a:p>
          <a:p>
            <a:pPr marL="285750" lvl="0" indent="-285750">
              <a:buSzPct val="100000"/>
              <a:buFont typeface="Arial" pitchFamily="34"/>
              <a:buChar char="•"/>
            </a:pPr>
            <a:r>
              <a:rPr lang="en-GB" sz="3200"/>
              <a:t>Employee Type</a:t>
            </a:r>
          </a:p>
          <a:p>
            <a:pPr marL="285750" lvl="0" indent="-285750">
              <a:buSzPct val="100000"/>
              <a:buFont typeface="Arial" pitchFamily="34"/>
              <a:buChar char="•"/>
            </a:pPr>
            <a:r>
              <a:rPr lang="en-GB" sz="3200"/>
              <a:t>Performance level</a:t>
            </a:r>
          </a:p>
          <a:p>
            <a:pPr marL="285750" lvl="0" indent="-285750">
              <a:buSzPct val="100000"/>
              <a:buFont typeface="Arial" pitchFamily="34"/>
              <a:buChar char="•"/>
            </a:pPr>
            <a:r>
              <a:rPr lang="en-GB" sz="3200"/>
              <a:t>Gender: Male and Female</a:t>
            </a:r>
          </a:p>
          <a:p>
            <a:pPr marL="285750" lvl="0" indent="-285750">
              <a:buSzPct val="100000"/>
              <a:buFont typeface="Arial" pitchFamily="34"/>
              <a:buChar char="•"/>
            </a:pPr>
            <a:r>
              <a:rPr lang="en-GB" sz="3200"/>
              <a:t>Employee Rating: Numerical Values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8802600-7549-002F-4AE8-C2D7A278D221}"/>
              </a:ext>
            </a:extLst>
          </p:cNvPr>
          <p:cNvSpPr txBox="1"/>
          <p:nvPr/>
        </p:nvSpPr>
        <p:spPr>
          <a:xfrm>
            <a:off x="752478" y="6486040"/>
            <a:ext cx="1773551" cy="166365"/>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ts val="1275"/>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20" baseline="0">
                <a:solidFill>
                  <a:srgbClr val="2D83C3"/>
                </a:solidFill>
                <a:uFillTx/>
                <a:latin typeface="Trebuchet MS"/>
                <a:cs typeface="Trebuchet MS"/>
              </a:rPr>
              <a:t>3/21/202</a:t>
            </a:r>
            <a:r>
              <a:rPr lang="en-US" sz="1100" b="0" i="0" u="none" strike="noStrike" kern="1200" cap="none" spc="10" baseline="0">
                <a:solidFill>
                  <a:srgbClr val="2D83C3"/>
                </a:solidFill>
                <a:uFillTx/>
                <a:latin typeface="Trebuchet MS"/>
                <a:cs typeface="Trebuchet MS"/>
              </a:rPr>
              <a:t>4</a:t>
            </a:r>
            <a:r>
              <a:rPr lang="en-US" sz="1100" b="0" i="0" u="none" strike="noStrike" kern="1200" cap="none" spc="0" baseline="0">
                <a:solidFill>
                  <a:srgbClr val="2D83C3"/>
                </a:solidFill>
                <a:uFillTx/>
                <a:latin typeface="Trebuchet MS"/>
                <a:cs typeface="Trebuchet MS"/>
              </a:rPr>
              <a:t> </a:t>
            </a:r>
            <a:r>
              <a:rPr lang="en-US" sz="1100" b="0" i="0" u="none" strike="noStrike" kern="1200" cap="none" spc="130" baseline="0">
                <a:solidFill>
                  <a:srgbClr val="2D83C3"/>
                </a:solidFill>
                <a:uFillTx/>
                <a:latin typeface="Trebuchet MS"/>
                <a:cs typeface="Trebuchet MS"/>
              </a:rPr>
              <a:t> </a:t>
            </a:r>
            <a:r>
              <a:rPr lang="en-US" sz="1100" b="1" i="0" u="none" strike="noStrike" kern="1200" cap="none" spc="50" baseline="0">
                <a:solidFill>
                  <a:srgbClr val="2D83C3"/>
                </a:solidFill>
                <a:uFillTx/>
                <a:latin typeface="Trebuchet MS"/>
                <a:cs typeface="Trebuchet MS"/>
              </a:rPr>
              <a:t>A</a:t>
            </a:r>
            <a:r>
              <a:rPr lang="en-US" sz="1100" b="1" i="0" u="none" strike="noStrike" kern="1200" cap="none" spc="15" baseline="0">
                <a:solidFill>
                  <a:srgbClr val="2D83C3"/>
                </a:solidFill>
                <a:uFillTx/>
                <a:latin typeface="Trebuchet MS"/>
                <a:cs typeface="Trebuchet MS"/>
              </a:rPr>
              <a:t>nnu</a:t>
            </a:r>
            <a:r>
              <a:rPr lang="en-US" sz="1100" b="1" i="0" u="none" strike="noStrike" kern="1200" cap="none" spc="10" baseline="0">
                <a:solidFill>
                  <a:srgbClr val="2D83C3"/>
                </a:solidFill>
                <a:uFillTx/>
                <a:latin typeface="Trebuchet MS"/>
                <a:cs typeface="Trebuchet MS"/>
              </a:rPr>
              <a:t>al</a:t>
            </a:r>
            <a:r>
              <a:rPr lang="en-US" sz="1100" b="1" i="0" u="none" strike="noStrike" kern="1200" cap="none" spc="-140" baseline="0">
                <a:solidFill>
                  <a:srgbClr val="2D83C3"/>
                </a:solidFill>
                <a:uFillTx/>
                <a:latin typeface="Trebuchet MS"/>
                <a:cs typeface="Trebuchet MS"/>
              </a:rPr>
              <a:t> </a:t>
            </a:r>
            <a:r>
              <a:rPr lang="en-US" sz="1100" b="1" i="0" u="none" strike="noStrike" kern="1200" cap="none" spc="0" baseline="0">
                <a:solidFill>
                  <a:srgbClr val="2D83C3"/>
                </a:solidFill>
                <a:uFillTx/>
                <a:latin typeface="Trebuchet MS"/>
                <a:cs typeface="Trebuchet MS"/>
              </a:rPr>
              <a:t>R</a:t>
            </a:r>
            <a:r>
              <a:rPr lang="en-US" sz="1100" b="1" i="0" u="none" strike="noStrike" kern="1200" cap="none" spc="35" baseline="0">
                <a:solidFill>
                  <a:srgbClr val="2D83C3"/>
                </a:solidFill>
                <a:uFillTx/>
                <a:latin typeface="Trebuchet MS"/>
                <a:cs typeface="Trebuchet MS"/>
              </a:rPr>
              <a:t>e</a:t>
            </a:r>
            <a:r>
              <a:rPr lang="en-US" sz="1100" b="1" i="0" u="none" strike="noStrike" kern="1200" cap="none" spc="90" baseline="0">
                <a:solidFill>
                  <a:srgbClr val="2D83C3"/>
                </a:solidFill>
                <a:uFillTx/>
                <a:latin typeface="Trebuchet MS"/>
                <a:cs typeface="Trebuchet MS"/>
              </a:rPr>
              <a:t>v</a:t>
            </a:r>
            <a:r>
              <a:rPr lang="en-US" sz="1100" b="1" i="0" u="none" strike="noStrike" kern="1200" cap="none" spc="-35" baseline="0">
                <a:solidFill>
                  <a:srgbClr val="2D83C3"/>
                </a:solidFill>
                <a:uFillTx/>
                <a:latin typeface="Trebuchet MS"/>
                <a:cs typeface="Trebuchet MS"/>
              </a:rPr>
              <a:t>i</a:t>
            </a:r>
            <a:r>
              <a:rPr lang="en-US" sz="1100" b="1" i="0" u="none" strike="noStrike" kern="1200" cap="none" spc="35" baseline="0">
                <a:solidFill>
                  <a:srgbClr val="2D83C3"/>
                </a:solidFill>
                <a:uFillTx/>
                <a:latin typeface="Trebuchet MS"/>
                <a:cs typeface="Trebuchet MS"/>
              </a:rPr>
              <a:t>e</a:t>
            </a:r>
            <a:r>
              <a:rPr lang="en-US" sz="1100" b="1" i="0" u="none" strike="noStrike" kern="1200" cap="none" spc="15" baseline="0">
                <a:solidFill>
                  <a:srgbClr val="2D83C3"/>
                </a:solidFill>
                <a:uFillTx/>
                <a:latin typeface="Trebuchet MS"/>
                <a:cs typeface="Trebuchet MS"/>
              </a:rPr>
              <a:t>w</a:t>
            </a:r>
            <a:endParaRPr lang="en-US" sz="1100" b="0" i="0" u="none" strike="noStrike" kern="1200" cap="none" spc="0" baseline="0">
              <a:solidFill>
                <a:srgbClr val="000000"/>
              </a:solidFill>
              <a:uFillTx/>
              <a:latin typeface="Trebuchet MS"/>
              <a:cs typeface="Trebuchet MS"/>
            </a:endParaRPr>
          </a:p>
        </p:txBody>
      </p:sp>
      <p:sp>
        <p:nvSpPr>
          <p:cNvPr id="3" name="object 3">
            <a:extLst>
              <a:ext uri="{FF2B5EF4-FFF2-40B4-BE49-F238E27FC236}">
                <a16:creationId xmlns:a16="http://schemas.microsoft.com/office/drawing/2014/main" id="{FE06B2F9-D80E-1C9F-75A9-59BB88A0288F}"/>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F0EAEB4B-9515-A11D-B0F1-F8313C48A5EF}"/>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1F47130E-E72B-E407-E26C-038595FB61BE}"/>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6" name="object 6">
            <a:extLst>
              <a:ext uri="{FF2B5EF4-FFF2-40B4-BE49-F238E27FC236}">
                <a16:creationId xmlns:a16="http://schemas.microsoft.com/office/drawing/2014/main" id="{C7A5EC4D-38DB-D384-F05E-1314FB7483F0}"/>
              </a:ext>
            </a:extLst>
          </p:cNvPr>
          <p:cNvPicPr>
            <a:picLocks noChangeAspect="1"/>
          </p:cNvPicPr>
          <p:nvPr/>
        </p:nvPicPr>
        <p:blipFill>
          <a:blip r:embed="rId2"/>
          <a:stretch>
            <a:fillRect/>
          </a:stretch>
        </p:blipFill>
        <p:spPr>
          <a:xfrm>
            <a:off x="66678" y="3381368"/>
            <a:ext cx="2466978" cy="3419471"/>
          </a:xfrm>
          <a:prstGeom prst="rect">
            <a:avLst/>
          </a:prstGeom>
          <a:noFill/>
          <a:ln cap="flat">
            <a:noFill/>
          </a:ln>
        </p:spPr>
      </p:pic>
      <p:sp>
        <p:nvSpPr>
          <p:cNvPr id="7" name="object 7">
            <a:extLst>
              <a:ext uri="{FF2B5EF4-FFF2-40B4-BE49-F238E27FC236}">
                <a16:creationId xmlns:a16="http://schemas.microsoft.com/office/drawing/2014/main" id="{78121EF9-0048-20C4-B8DC-5E2E663D4697}"/>
              </a:ext>
            </a:extLst>
          </p:cNvPr>
          <p:cNvSpPr txBox="1">
            <a:spLocks noGrp="1"/>
          </p:cNvSpPr>
          <p:nvPr>
            <p:ph type="title"/>
          </p:nvPr>
        </p:nvSpPr>
        <p:spPr>
          <a:xfrm>
            <a:off x="755330" y="385447"/>
            <a:ext cx="10681334" cy="758193"/>
          </a:xfrm>
          <a:prstGeom prst="rect">
            <a:avLst/>
          </a:prstGeom>
          <a:noFill/>
          <a:ln>
            <a:noFill/>
          </a:ln>
        </p:spPr>
        <p:txBody>
          <a:bodyPr vert="horz" wrap="square" lIns="0" tIns="16514" rIns="0" bIns="0" anchor="t" anchorCtr="0" compatLnSpc="1">
            <a:spAutoFit/>
          </a:bodyPr>
          <a:lstStyle/>
          <a:p>
            <a:pPr marL="12701" lvl="0">
              <a:spcBef>
                <a:spcPts val="130"/>
              </a:spcBef>
            </a:pPr>
            <a:r>
              <a:rPr lang="en-US" sz="4250" spc="15"/>
              <a:t>THE</a:t>
            </a:r>
            <a:r>
              <a:rPr lang="en-US" sz="4250" spc="20"/>
              <a:t> "</a:t>
            </a:r>
            <a:r>
              <a:rPr lang="en-US" sz="4250" spc="10"/>
              <a:t>WOW"</a:t>
            </a:r>
            <a:r>
              <a:rPr lang="en-US" sz="4250" spc="85"/>
              <a:t> </a:t>
            </a:r>
            <a:r>
              <a:rPr lang="en-US" sz="4250" spc="10"/>
              <a:t>IN</a:t>
            </a:r>
            <a:r>
              <a:rPr lang="en-US" sz="4250" spc="-5"/>
              <a:t> </a:t>
            </a:r>
            <a:r>
              <a:rPr lang="en-US" sz="4250" spc="15"/>
              <a:t>OUR</a:t>
            </a:r>
            <a:r>
              <a:rPr lang="en-US" sz="4250" spc="-10"/>
              <a:t> </a:t>
            </a:r>
            <a:r>
              <a:rPr lang="en-US" sz="4250" spc="20"/>
              <a:t>SOLUTION</a:t>
            </a:r>
            <a:endParaRPr lang="en-US" sz="4250"/>
          </a:p>
        </p:txBody>
      </p:sp>
      <p:sp>
        <p:nvSpPr>
          <p:cNvPr id="8" name="object 8">
            <a:extLst>
              <a:ext uri="{FF2B5EF4-FFF2-40B4-BE49-F238E27FC236}">
                <a16:creationId xmlns:a16="http://schemas.microsoft.com/office/drawing/2014/main" id="{FF84A2B6-43F5-B65B-747F-2690C2EEC61C}"/>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2B5677E9-BA70-4C4F-B11A-2E3E410549B9}" type="slidenum">
              <a:t>9</a:t>
            </a:fld>
            <a:endParaRPr lang="en-US" sz="1100" b="0" i="0" u="none" strike="noStrike" kern="1200" cap="none" spc="0" baseline="0">
              <a:solidFill>
                <a:srgbClr val="000000"/>
              </a:solidFill>
              <a:uFillTx/>
              <a:latin typeface="Trebuchet MS"/>
              <a:cs typeface="Trebuchet MS"/>
            </a:endParaRPr>
          </a:p>
        </p:txBody>
      </p:sp>
      <p:sp>
        <p:nvSpPr>
          <p:cNvPr id="9" name="Text Placeholder 10">
            <a:extLst>
              <a:ext uri="{FF2B5EF4-FFF2-40B4-BE49-F238E27FC236}">
                <a16:creationId xmlns:a16="http://schemas.microsoft.com/office/drawing/2014/main" id="{F9A89494-626A-0913-4542-C6190E0949B5}"/>
              </a:ext>
            </a:extLst>
          </p:cNvPr>
          <p:cNvSpPr txBox="1">
            <a:spLocks noGrp="1"/>
          </p:cNvSpPr>
          <p:nvPr>
            <p:ph idx="1"/>
          </p:nvPr>
        </p:nvSpPr>
        <p:spPr>
          <a:xfrm>
            <a:off x="2526030" y="2392289"/>
            <a:ext cx="8741664" cy="2255020"/>
          </a:xfrm>
          <a:prstGeom prst="rect">
            <a:avLst/>
          </a:prstGeom>
          <a:noFill/>
          <a:ln>
            <a:noFill/>
          </a:ln>
        </p:spPr>
        <p:txBody>
          <a:bodyPr vert="horz" wrap="square" lIns="0" tIns="0" rIns="0" bIns="0" anchor="t" anchorCtr="0" compatLnSpc="1">
            <a:spAutoFit/>
          </a:bodyPr>
          <a:lstStyle/>
          <a:p>
            <a:pPr lvl="0" algn="just"/>
            <a:r>
              <a:rPr lang="en-GB" sz="2800"/>
              <a:t>=IFS(Z9&gt;=5,”VERY HIGH”,Z9&gt;=4,”HIGH”,Z9&gt;=3,”MED”,TRUE,”LOW”)</a:t>
            </a:r>
          </a:p>
          <a:p>
            <a:pPr lvl="0" algn="just"/>
            <a:endParaRPr lang="en-US" sz="28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nandhani.s19@gmail.com</cp:lastModifiedBy>
  <cp:revision>28</cp:revision>
  <dcterms:created xsi:type="dcterms:W3CDTF">2024-03-29T15:07:22Z</dcterms:created>
  <dcterms:modified xsi:type="dcterms:W3CDTF">2024-09-01T12:39:17Z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