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108" d="100"/>
          <a:sy n="108" d="100"/>
        </p:scale>
        <p:origin x="67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[emplyee database nme (1)2]Sheet1!PivotTable1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Exceeds</c:v>
                </c:pt>
              </c:strCache>
            </c:strRef>
          </c:tx>
          <c:spPr>
            <a:solidFill>
              <a:schemeClr val="accent1"/>
            </a:solidFill>
            <a:ln>
              <a:noFill/>
            </a:ln>
            <a:effectLst/>
          </c:spPr>
          <c:invertIfNegative val="0"/>
          <c:trendline>
            <c:spPr>
              <a:ln w="19050" cap="rnd">
                <a:solidFill>
                  <a:schemeClr val="accent1"/>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Sheet1!$C$3:$C$4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Sheet1!$D$3:$D$4</c:f>
              <c:strCache>
                <c:ptCount val="1"/>
                <c:pt idx="0">
                  <c:v>Needs Improvement</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Sheet1!$E$3:$E$4</c:f>
              <c:strCache>
                <c:ptCount val="1"/>
                <c:pt idx="0">
                  <c:v>PIP</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36242927"/>
        <c:axId val="36243407"/>
      </c:barChart>
      <c:catAx>
        <c:axId val="362429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243407"/>
        <c:crosses val="autoZero"/>
        <c:auto val="1"/>
        <c:lblAlgn val="ctr"/>
        <c:lblOffset val="100"/>
        <c:noMultiLvlLbl val="0"/>
      </c:catAx>
      <c:valAx>
        <c:axId val="362434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2429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0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type="body" idx="1"/>
          </p:nvPr>
        </p:nvSpPr>
        <p:spPr/>
        <p:txBody>
          <a:bodyPr bIns="0" lIns="0" rIns="0" tIns="0"/>
          <a:p/>
        </p:txBody>
      </p:sp>
      <p:sp>
        <p:nvSpPr>
          <p:cNvPr id="10486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8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971673" y="3303125"/>
            <a:ext cx="8610600" cy="1615440"/>
          </a:xfrm>
          <a:prstGeom prst="rect"/>
          <a:noFill/>
        </p:spPr>
        <p:txBody>
          <a:bodyPr rtlCol="0" wrap="square">
            <a:spAutoFit/>
          </a:bodyPr>
          <a:p>
            <a:r>
              <a:rPr dirty="0" sz="2400" lang="en-US"/>
              <a:t>STUDENT NAME            : </a:t>
            </a:r>
            <a:r>
              <a:rPr dirty="0" sz="2400" lang="en-US"/>
              <a:t>M</a:t>
            </a:r>
            <a:r>
              <a:rPr dirty="0" sz="2400" lang="en-US"/>
              <a:t>o</a:t>
            </a:r>
            <a:r>
              <a:rPr dirty="0" sz="2400" lang="en-US"/>
              <a:t>h</a:t>
            </a:r>
            <a:r>
              <a:rPr dirty="0" sz="2400" lang="en-US"/>
              <a:t>a</a:t>
            </a:r>
            <a:r>
              <a:rPr dirty="0" sz="2400" lang="en-US"/>
              <a:t>n</a:t>
            </a:r>
            <a:r>
              <a:rPr dirty="0" sz="2400" lang="en-US"/>
              <a:t>a</a:t>
            </a:r>
            <a:r>
              <a:rPr dirty="0" sz="2400" lang="en-US"/>
              <a:t>p</a:t>
            </a:r>
            <a:r>
              <a:rPr dirty="0" sz="2400" lang="en-US"/>
              <a:t>r</a:t>
            </a:r>
            <a:r>
              <a:rPr dirty="0" sz="2400" lang="en-US"/>
              <a:t>i</a:t>
            </a:r>
            <a:r>
              <a:rPr dirty="0" sz="2400" lang="en-US"/>
              <a:t>y</a:t>
            </a:r>
            <a:r>
              <a:rPr dirty="0" sz="2400" lang="en-US"/>
              <a:t>a</a:t>
            </a:r>
            <a:r>
              <a:rPr dirty="0" sz="2400" lang="en-US"/>
              <a:t>.</a:t>
            </a:r>
            <a:r>
              <a:rPr dirty="0" sz="2400" lang="en-US"/>
              <a:t>S</a:t>
            </a:r>
            <a:endParaRPr dirty="0" sz="2400" lang="en-IN"/>
          </a:p>
          <a:p>
            <a:r>
              <a:rPr dirty="0" sz="2400" lang="en-US"/>
              <a:t>REGISTER NO                 :3122093</a:t>
            </a:r>
            <a:r>
              <a:rPr dirty="0" sz="2400" lang="en-US"/>
              <a:t>1</a:t>
            </a:r>
            <a:r>
              <a:rPr dirty="0" sz="2400" lang="en-US"/>
              <a:t>5</a:t>
            </a:r>
            <a:endParaRPr altLang="en-US" lang="zh-CN"/>
          </a:p>
          <a:p>
            <a:r>
              <a:rPr dirty="0" sz="2400" lang="en-US"/>
              <a:t>NAAN MUDHALVAN ID: ASUNM13533122093</a:t>
            </a:r>
            <a:r>
              <a:rPr dirty="0" sz="2400" lang="en-US"/>
              <a:t>1</a:t>
            </a:r>
            <a:r>
              <a:rPr dirty="0" sz="2400" lang="en-US"/>
              <a:t>5</a:t>
            </a:r>
            <a:endParaRPr altLang="en-US" lang="zh-CN"/>
          </a:p>
          <a:p>
            <a:r>
              <a:rPr dirty="0" sz="2400" lang="en-US"/>
              <a:t>DEPARTMENT                :B.COM GENERAL</a:t>
            </a:r>
          </a:p>
          <a:p>
            <a:r>
              <a:rPr dirty="0" sz="2400" lang="en-US"/>
              <a:t>COLLEGE                         :ANNA ADARSH COLLEGE FOR WOMEN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6" name="object 8"/>
          <p:cNvSpPr txBox="1"/>
          <p:nvPr/>
        </p:nvSpPr>
        <p:spPr>
          <a:xfrm>
            <a:off x="739774" y="291147"/>
            <a:ext cx="8023226" cy="6430607"/>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r>
              <a:rPr b="1" dirty="0" sz="4800" lang="en-US" spc="5">
                <a:latin typeface="Trebuchet MS"/>
                <a:cs typeface="Trebuchet MS"/>
              </a:rPr>
              <a:t>  </a:t>
            </a:r>
          </a:p>
          <a:p>
            <a:pPr marL="12700">
              <a:lnSpc>
                <a:spcPct val="100000"/>
              </a:lnSpc>
              <a:spcBef>
                <a:spcPts val="105"/>
              </a:spcBef>
            </a:pPr>
            <a:r>
              <a:rPr b="1" dirty="0" sz="4800" lang="en-US" spc="5">
                <a:latin typeface="Trebuchet MS"/>
                <a:cs typeface="Trebuchet MS"/>
              </a:rPr>
              <a:t> </a:t>
            </a:r>
          </a:p>
          <a:p>
            <a:pPr marL="12700">
              <a:lnSpc>
                <a:spcPct val="100000"/>
              </a:lnSpc>
              <a:spcBef>
                <a:spcPts val="105"/>
              </a:spcBef>
            </a:pPr>
            <a:r>
              <a:rPr b="1" dirty="0" lang="en-US" spc="5">
                <a:latin typeface="Trebuchet MS"/>
                <a:cs typeface="Trebuchet MS"/>
              </a:rPr>
              <a:t>DATA COLLECTION:</a:t>
            </a:r>
          </a:p>
          <a:p>
            <a:pPr marL="12700">
              <a:lnSpc>
                <a:spcPct val="100000"/>
              </a:lnSpc>
              <a:spcBef>
                <a:spcPts val="105"/>
              </a:spcBef>
            </a:pPr>
            <a:r>
              <a:rPr b="1" dirty="0" lang="en-US" spc="5">
                <a:latin typeface="Trebuchet MS"/>
                <a:cs typeface="Trebuchet MS"/>
              </a:rPr>
              <a:t>   1) DOWNLOADED FROM EDUNET DASHBOARD.</a:t>
            </a:r>
          </a:p>
          <a:p>
            <a:pPr marL="12700">
              <a:lnSpc>
                <a:spcPct val="100000"/>
              </a:lnSpc>
              <a:spcBef>
                <a:spcPts val="105"/>
              </a:spcBef>
            </a:pPr>
            <a:r>
              <a:rPr b="1" dirty="0" lang="en-US" spc="5">
                <a:latin typeface="Trebuchet MS"/>
                <a:cs typeface="Trebuchet MS"/>
              </a:rPr>
              <a:t>    2) COLLECTED EMPLOYEE PERFORMANCE SCORE.</a:t>
            </a:r>
          </a:p>
          <a:p>
            <a:pPr marL="12700">
              <a:lnSpc>
                <a:spcPct val="100000"/>
              </a:lnSpc>
              <a:spcBef>
                <a:spcPts val="105"/>
              </a:spcBef>
            </a:pPr>
            <a:endParaRPr b="1" dirty="0" lang="en-US" spc="5">
              <a:latin typeface="Trebuchet MS"/>
              <a:cs typeface="Trebuchet MS"/>
            </a:endParaRPr>
          </a:p>
          <a:p>
            <a:pPr marL="12700">
              <a:lnSpc>
                <a:spcPct val="100000"/>
              </a:lnSpc>
              <a:spcBef>
                <a:spcPts val="105"/>
              </a:spcBef>
            </a:pPr>
            <a:r>
              <a:rPr b="1" dirty="0" lang="en-US" spc="5">
                <a:latin typeface="Trebuchet MS"/>
                <a:cs typeface="Trebuchet MS"/>
              </a:rPr>
              <a:t>FEATURE COLLECTION:</a:t>
            </a:r>
          </a:p>
          <a:p>
            <a:pPr marL="12700">
              <a:lnSpc>
                <a:spcPct val="100000"/>
              </a:lnSpc>
              <a:spcBef>
                <a:spcPts val="105"/>
              </a:spcBef>
            </a:pPr>
            <a:r>
              <a:rPr b="1" dirty="0" lang="en-US" spc="5">
                <a:latin typeface="Trebuchet MS"/>
                <a:cs typeface="Trebuchet MS"/>
              </a:rPr>
              <a:t>    1) IDENTIFIED PERFORMANCE LEVEL</a:t>
            </a:r>
          </a:p>
          <a:p>
            <a:pPr marL="12700">
              <a:lnSpc>
                <a:spcPct val="100000"/>
              </a:lnSpc>
              <a:spcBef>
                <a:spcPts val="105"/>
              </a:spcBef>
            </a:pPr>
            <a:r>
              <a:rPr b="1" dirty="0" lang="en-US" spc="5">
                <a:latin typeface="Trebuchet MS"/>
                <a:cs typeface="Trebuchet MS"/>
              </a:rPr>
              <a:t>    2) TAKEN BLANKS COLUMN</a:t>
            </a:r>
          </a:p>
          <a:p>
            <a:pPr marL="12700">
              <a:lnSpc>
                <a:spcPct val="100000"/>
              </a:lnSpc>
              <a:spcBef>
                <a:spcPts val="105"/>
              </a:spcBef>
            </a:pPr>
            <a:endParaRPr b="1" dirty="0" lang="en-US" spc="5">
              <a:latin typeface="Trebuchet MS"/>
              <a:cs typeface="Trebuchet MS"/>
            </a:endParaRPr>
          </a:p>
          <a:p>
            <a:pPr marL="12700">
              <a:lnSpc>
                <a:spcPct val="100000"/>
              </a:lnSpc>
              <a:spcBef>
                <a:spcPts val="105"/>
              </a:spcBef>
            </a:pPr>
            <a:r>
              <a:rPr b="1" dirty="0" lang="en-US" spc="5">
                <a:latin typeface="Trebuchet MS"/>
                <a:cs typeface="Trebuchet MS"/>
              </a:rPr>
              <a:t>PERFORMANCE LEVEL:</a:t>
            </a:r>
          </a:p>
          <a:p>
            <a:pPr marL="12700">
              <a:lnSpc>
                <a:spcPct val="100000"/>
              </a:lnSpc>
              <a:spcBef>
                <a:spcPts val="105"/>
              </a:spcBef>
            </a:pPr>
            <a:r>
              <a:rPr b="1" dirty="0" lang="en-US" spc="5">
                <a:latin typeface="Trebuchet MS"/>
                <a:cs typeface="Trebuchet MS"/>
              </a:rPr>
              <a:t>     1) IDENTIFIED PERFORMANCE SCORE USING FORMULA</a:t>
            </a:r>
          </a:p>
          <a:p>
            <a:pPr marL="12700">
              <a:lnSpc>
                <a:spcPct val="100000"/>
              </a:lnSpc>
              <a:spcBef>
                <a:spcPts val="105"/>
              </a:spcBef>
            </a:pPr>
            <a:r>
              <a:rPr b="1" dirty="0" lang="en-US" spc="5">
                <a:latin typeface="Trebuchet MS"/>
                <a:cs typeface="Trebuchet MS"/>
              </a:rPr>
              <a:t>      2) IT IS DEFINED BY THE PIVOT TABLE</a:t>
            </a:r>
          </a:p>
          <a:p>
            <a:pPr marL="12700">
              <a:lnSpc>
                <a:spcPct val="100000"/>
              </a:lnSpc>
              <a:spcBef>
                <a:spcPts val="105"/>
              </a:spcBef>
            </a:pPr>
            <a:endParaRPr b="1" dirty="0" lang="en-US" spc="5">
              <a:latin typeface="Trebuchet MS"/>
              <a:cs typeface="Trebuchet MS"/>
            </a:endParaRPr>
          </a:p>
          <a:p>
            <a:pPr marL="12700">
              <a:lnSpc>
                <a:spcPct val="100000"/>
              </a:lnSpc>
              <a:spcBef>
                <a:spcPts val="105"/>
              </a:spcBef>
            </a:pPr>
            <a:r>
              <a:rPr b="1" dirty="0" lang="en-US" spc="5">
                <a:latin typeface="Trebuchet MS"/>
                <a:cs typeface="Trebuchet MS"/>
              </a:rPr>
              <a:t>SUMMARY:</a:t>
            </a:r>
          </a:p>
          <a:p>
            <a:pPr marL="12700">
              <a:lnSpc>
                <a:spcPct val="100000"/>
              </a:lnSpc>
              <a:spcBef>
                <a:spcPts val="105"/>
              </a:spcBef>
            </a:pPr>
            <a:r>
              <a:rPr b="1" dirty="0" lang="en-US" spc="5">
                <a:latin typeface="Trebuchet MS"/>
                <a:cs typeface="Trebuchet MS"/>
              </a:rPr>
              <a:t>      1)DOWNLOADED THE EMPLOYEE DATASET FROM DASHBOARD AND </a:t>
            </a:r>
          </a:p>
          <a:p>
            <a:pPr marL="12700">
              <a:lnSpc>
                <a:spcPct val="100000"/>
              </a:lnSpc>
              <a:spcBef>
                <a:spcPts val="105"/>
              </a:spcBef>
            </a:pPr>
            <a:r>
              <a:rPr b="1" dirty="0" lang="en-US" spc="5">
                <a:latin typeface="Trebuchet MS"/>
                <a:cs typeface="Trebuchet MS"/>
              </a:rPr>
              <a:t>         DELETED THE BLANK COLUMNS.                 </a:t>
            </a:r>
          </a:p>
          <a:p>
            <a:pPr marL="12700">
              <a:lnSpc>
                <a:spcPct val="100000"/>
              </a:lnSpc>
              <a:spcBef>
                <a:spcPts val="105"/>
              </a:spcBef>
            </a:pPr>
            <a:r>
              <a:rPr b="1" dirty="0" lang="en-US" spc="5">
                <a:latin typeface="Trebuchet MS"/>
                <a:cs typeface="Trebuchet MS"/>
              </a:rPr>
              <a:t>      2)CREATED PERFORMANCE LEVEL BY USING THE FORMULA </a:t>
            </a:r>
          </a:p>
          <a:p>
            <a:pPr marL="12700">
              <a:lnSpc>
                <a:spcPct val="100000"/>
              </a:lnSpc>
              <a:spcBef>
                <a:spcPts val="105"/>
              </a:spcBef>
            </a:pPr>
            <a:r>
              <a:rPr b="1" dirty="0" lang="en-US" spc="5">
                <a:latin typeface="Trebuchet MS"/>
                <a:cs typeface="Trebuchet MS"/>
              </a:rPr>
              <a:t>      3)AND ALSO DEFINED THEM BY PIVOT TABLE.</a:t>
            </a:r>
          </a:p>
        </p:txBody>
      </p:sp>
      <p:sp>
        <p:nvSpPr>
          <p:cNvPr id="104867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0"/>
          <p:cNvGraphicFramePr>
            <a:graphicFrameLocks/>
          </p:cNvGraphicFramePr>
          <p:nvPr/>
        </p:nvGraphicFramePr>
        <p:xfrm>
          <a:off x="1447801" y="2133600"/>
          <a:ext cx="7772400" cy="30289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3" name="Title 1"/>
          <p:cNvSpPr>
            <a:spLocks noGrp="1"/>
          </p:cNvSpPr>
          <p:nvPr>
            <p:ph type="title"/>
          </p:nvPr>
        </p:nvSpPr>
        <p:spPr>
          <a:xfrm>
            <a:off x="228600" y="609600"/>
            <a:ext cx="10681335" cy="4985980"/>
          </a:xfrm>
        </p:spPr>
        <p:txBody>
          <a:bodyPr/>
          <a:p>
            <a:r>
              <a:rPr dirty="0" lang="en-US">
                <a:latin typeface="Times New Roman" panose="02020603050405020304" pitchFamily="18" charset="0"/>
                <a:cs typeface="Times New Roman" panose="02020603050405020304" pitchFamily="18" charset="0"/>
              </a:rPr>
              <a:t>Conclusion    </a:t>
            </a:r>
            <a:br>
              <a:rPr dirty="0" lang="en-US">
                <a:latin typeface="Times New Roman" panose="02020603050405020304" pitchFamily="18" charset="0"/>
                <a:cs typeface="Times New Roman" panose="02020603050405020304" pitchFamily="18" charset="0"/>
              </a:rPr>
            </a:b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          </a:t>
            </a:r>
            <a:r>
              <a:rPr dirty="0" sz="1800" lang="en-US">
                <a:latin typeface="Times New Roman" panose="02020603050405020304" pitchFamily="18" charset="0"/>
                <a:cs typeface="Times New Roman" panose="02020603050405020304" pitchFamily="18" charset="0"/>
              </a:rPr>
              <a:t>In this employee dataset, we found that the employee situation by performance score, so in this dataset shows that the organization is doing well all the employees were good at their performance and some of them were needed the improvement so for those employees can give a extra task for them to develop their improvement. So, this will be the conclusion of the employee dataset by using excel.</a:t>
            </a:r>
            <a:r>
              <a:rPr dirty="0" lang="en-US">
                <a:latin typeface="Times New Roman" panose="02020603050405020304" pitchFamily="18" charset="0"/>
                <a:cs typeface="Times New Roman" panose="02020603050405020304" pitchFamily="18" charset="0"/>
              </a:rPr>
              <a:t>    </a:t>
            </a:r>
            <a:br>
              <a:rPr dirty="0" lang="en-US">
                <a:latin typeface="Times New Roman" panose="02020603050405020304" pitchFamily="18" charset="0"/>
                <a:cs typeface="Times New Roman" panose="02020603050405020304" pitchFamily="18" charset="0"/>
              </a:rPr>
            </a:b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        </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2090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32423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r>
              <a:rPr dirty="0" sz="4250" lang="en-US" spc="10"/>
              <a:t>     </a:t>
            </a:r>
            <a:br>
              <a:rPr dirty="0" sz="4250" lang="en-US" spc="10"/>
            </a:br>
            <a:r>
              <a:rPr dirty="0" sz="4250" lang="en-US" spc="10"/>
              <a:t>    </a:t>
            </a:r>
            <a:br>
              <a:rPr dirty="0" sz="4250" lang="en-US" spc="10"/>
            </a:br>
            <a:r>
              <a:rPr dirty="0" sz="4250" lang="en-US" spc="10"/>
              <a:t>            </a:t>
            </a:r>
            <a:r>
              <a:rPr dirty="0" sz="3200" lang="en-US" spc="10"/>
              <a:t>It is about the employee </a:t>
            </a:r>
            <a:r>
              <a:rPr dirty="0" sz="3200" lang="en-US" spc="10" err="1"/>
              <a:t>performnace</a:t>
            </a:r>
            <a:r>
              <a:rPr dirty="0" sz="3200" lang="en-US" spc="10"/>
              <a:t> </a:t>
            </a:r>
            <a:r>
              <a:rPr dirty="0" sz="3200" lang="en-US" spc="10" err="1"/>
              <a:t>anaysis</a:t>
            </a:r>
            <a:r>
              <a:rPr dirty="0" sz="3200" lang="en-US" spc="10"/>
              <a:t> to know about employee situation if it has a low </a:t>
            </a:r>
            <a:r>
              <a:rPr dirty="0" sz="3200" lang="en-US" spc="10" err="1"/>
              <a:t>performnace</a:t>
            </a:r>
            <a:r>
              <a:rPr dirty="0" sz="3200" lang="en-US" spc="10"/>
              <a:t> helps to motivate the employee.</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36487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br>
              <a:rPr dirty="0" sz="4250" lang="en-US" spc="-20"/>
            </a:br>
            <a:br>
              <a:rPr dirty="0" sz="4250" lang="en-US" spc="-20"/>
            </a:br>
            <a:r>
              <a:rPr dirty="0" sz="4250" lang="en-US" spc="-20"/>
              <a:t>              </a:t>
            </a:r>
            <a:r>
              <a:rPr dirty="0" sz="3200" lang="en-US" spc="-20"/>
              <a:t>Analyzing the performance of the employee considering various factors like gender, performance score, ratings by using these employee data is prepared</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701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20485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br>
              <a:rPr dirty="0" sz="3200" lang="en-US" spc="5"/>
            </a:br>
            <a:br>
              <a:rPr dirty="0" sz="3200" lang="en-US" spc="5"/>
            </a:br>
            <a:r>
              <a:rPr dirty="0" sz="3200" lang="en-US" spc="5"/>
              <a:t>                  </a:t>
            </a:r>
            <a:br>
              <a:rPr dirty="0" sz="3200" lang="en-US" spc="5"/>
            </a:br>
            <a:br>
              <a:rPr dirty="0" sz="3200" lang="en-US" spc="5"/>
            </a:br>
            <a:r>
              <a:rPr dirty="0" sz="3200" lang="en-US" spc="5"/>
              <a:t>              </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AutoShape 2" descr="7 Types of Organizational Structures for Companies"/>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pic>
        <p:nvPicPr>
          <p:cNvPr id="2097163" name="Picture 8"/>
          <p:cNvPicPr>
            <a:picLocks noChangeAspect="1"/>
          </p:cNvPicPr>
          <p:nvPr/>
        </p:nvPicPr>
        <p:blipFill>
          <a:blip xmlns:r="http://schemas.openxmlformats.org/officeDocument/2006/relationships" r:embed="rId2"/>
          <a:stretch>
            <a:fillRect/>
          </a:stretch>
        </p:blipFill>
        <p:spPr>
          <a:xfrm>
            <a:off x="1219200" y="1677404"/>
            <a:ext cx="6415643" cy="4434251"/>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3522118"/>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lang="en-US"/>
            </a:br>
            <a:br>
              <a:rPr dirty="0" sz="3600" lang="en-US"/>
            </a:br>
            <a:r>
              <a:rPr dirty="0" sz="3600" lang="en-US"/>
              <a:t>                    </a:t>
            </a:r>
            <a:r>
              <a:rPr dirty="0" sz="2800" lang="en-US"/>
              <a:t>Conditional formatting: missing</a:t>
            </a:r>
            <a:br>
              <a:rPr dirty="0" sz="2800" lang="en-US"/>
            </a:br>
            <a:r>
              <a:rPr dirty="0" sz="2800" lang="en-US"/>
              <a:t>                          Filter: remove</a:t>
            </a:r>
            <a:br>
              <a:rPr dirty="0" sz="2800" lang="en-US"/>
            </a:br>
            <a:r>
              <a:rPr dirty="0" sz="2800" lang="en-US"/>
              <a:t>                          Formula: performance</a:t>
            </a:r>
            <a:br>
              <a:rPr dirty="0" sz="2800" lang="en-US"/>
            </a:br>
            <a:r>
              <a:rPr dirty="0" sz="2800" lang="en-US"/>
              <a:t>                          Pivot: summary</a:t>
            </a:r>
            <a:br>
              <a:rPr dirty="0" sz="2800" lang="en-US"/>
            </a:br>
            <a:r>
              <a:rPr dirty="0" sz="2800" lang="en-US"/>
              <a:t>                          Graph: data visualization</a:t>
            </a:r>
            <a:endParaRPr dirty="0" sz="360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6" name="Title 1"/>
          <p:cNvSpPr>
            <a:spLocks noGrp="1"/>
          </p:cNvSpPr>
          <p:nvPr>
            <p:ph type="title"/>
          </p:nvPr>
        </p:nvSpPr>
        <p:spPr>
          <a:xfrm>
            <a:off x="755332" y="385444"/>
            <a:ext cx="10681335" cy="6155531"/>
          </a:xfrm>
        </p:spPr>
        <p:txBody>
          <a:bodyPr/>
          <a:p>
            <a:r>
              <a:rPr dirty="0" lang="en-IN"/>
              <a:t>Dataset Description  </a:t>
            </a:r>
            <a:br>
              <a:rPr dirty="0" lang="en-IN"/>
            </a:br>
            <a:br>
              <a:rPr dirty="0" lang="en-IN"/>
            </a:br>
            <a:r>
              <a:rPr dirty="0" lang="en-IN"/>
              <a:t>         </a:t>
            </a:r>
            <a:r>
              <a:rPr dirty="0" sz="3200" lang="en-IN"/>
              <a:t>EMPLOYEE= KAAGLE</a:t>
            </a:r>
            <a:br>
              <a:rPr dirty="0" sz="3200" lang="en-IN"/>
            </a:br>
            <a:r>
              <a:rPr dirty="0" sz="3200" lang="en-IN"/>
              <a:t>              26-FEATURES</a:t>
            </a:r>
            <a:br>
              <a:rPr dirty="0" sz="3200" lang="en-IN"/>
            </a:br>
            <a:r>
              <a:rPr dirty="0" sz="3200" lang="en-IN"/>
              <a:t>              9-FEATURES</a:t>
            </a:r>
            <a:br>
              <a:rPr dirty="0" sz="3200" lang="en-IN"/>
            </a:br>
            <a:r>
              <a:rPr dirty="0" sz="3200" lang="en-IN"/>
              <a:t>              EMPLOYEE ID-NUM</a:t>
            </a:r>
            <a:br>
              <a:rPr dirty="0" sz="3200" lang="en-IN"/>
            </a:br>
            <a:r>
              <a:rPr dirty="0" sz="3200" lang="en-IN"/>
              <a:t>              NAME-TEXT</a:t>
            </a:r>
            <a:br>
              <a:rPr dirty="0" sz="3200" lang="en-IN"/>
            </a:br>
            <a:r>
              <a:rPr dirty="0" sz="3200" lang="en-IN"/>
              <a:t>              EMPLOYEE TYPE</a:t>
            </a:r>
            <a:br>
              <a:rPr dirty="0" sz="3200" lang="en-IN"/>
            </a:br>
            <a:r>
              <a:rPr dirty="0" sz="3200" lang="en-IN"/>
              <a:t>              PERFORMANCE SCORE</a:t>
            </a:r>
            <a:br>
              <a:rPr dirty="0" sz="3200" lang="en-IN"/>
            </a:br>
            <a:r>
              <a:rPr dirty="0" sz="3200" lang="en-IN"/>
              <a:t>              GENDER- MALE,FEMALE</a:t>
            </a:r>
            <a:br>
              <a:rPr dirty="0" sz="3200" lang="en-IN"/>
            </a:br>
            <a:r>
              <a:rPr dirty="0" sz="3200" lang="en-IN"/>
              <a:t>              EMPLOYEE RATING-NUM</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1" name="object 7"/>
          <p:cNvSpPr txBox="1">
            <a:spLocks noGrp="1"/>
          </p:cNvSpPr>
          <p:nvPr>
            <p:ph type="title"/>
          </p:nvPr>
        </p:nvSpPr>
        <p:spPr>
          <a:xfrm>
            <a:off x="739775" y="654938"/>
            <a:ext cx="8480425" cy="4310154"/>
          </a:xfrm>
          <a:prstGeom prst="rect"/>
        </p:spPr>
        <p:txBody>
          <a:bodyPr bIns="0" lIns="0" rIns="0" rtlCol="0" tIns="16510" vert="horz" wrap="square">
            <a:spAutoFit/>
          </a:bodyPr>
          <a:p>
            <a:pPr algn="l"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US" spc="20"/>
            </a:br>
            <a:r>
              <a:rPr dirty="0" sz="4250" lang="en-US" spc="20"/>
              <a:t>                 </a:t>
            </a:r>
            <a:br>
              <a:rPr dirty="0" sz="4250" lang="en-US" spc="20"/>
            </a:br>
            <a:r>
              <a:rPr dirty="0" sz="4250" lang="en-US" spc="20"/>
              <a:t>               </a:t>
            </a:r>
            <a:r>
              <a:rPr dirty="0" sz="2400" lang="en-US" spc="20"/>
              <a:t>PERFORMANCE=IFS(Z8&gt;=5,”VERY HIGH”,Z8&gt;=4,”HIGH”,Z8&gt;=3,”MED”,TRUE,”LOW”)</a:t>
            </a:r>
            <a:br>
              <a:rPr dirty="0" sz="4250" lang="en-US" spc="20"/>
            </a:br>
            <a:br>
              <a:rPr dirty="0" sz="4250" lang="en-US" spc="20"/>
            </a:br>
            <a:br>
              <a:rPr dirty="0" sz="4250" lang="en-US" spc="20"/>
            </a:br>
            <a:r>
              <a:rPr dirty="0" sz="4250" lang="en-US" spc="20"/>
              <a:t>               </a:t>
            </a:r>
            <a:endParaRPr dirty="0" sz="4250"/>
          </a:p>
        </p:txBody>
      </p:sp>
      <p:sp>
        <p:nvSpPr>
          <p:cNvPr id="104867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3"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2024-08-30T14:27:39Z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4404468785b7432fa78310080faf7d57</vt:lpwstr>
  </property>
</Properties>
</file>