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24BE890-831B-4368-8F71-5FAE90F31E33}"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49" name="PlaceHolder 2"/>
          <p:cNvSpPr>
            <a:spLocks noGrp="1"/>
          </p:cNvSpPr>
          <p:nvPr>
            <p:ph/>
          </p:nvPr>
        </p:nvSpPr>
        <p:spPr>
          <a:xfrm>
            <a:off x="677160" y="21607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0" name="PlaceHolder 3"/>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A5FDDF4-3284-48F6-85D2-28A4C9D40154}"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52"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3"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4"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5" name="PlaceHolder 5"/>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440CCFB-FD6E-4C29-A3FC-93BA63A148A7}"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57" name="PlaceHolder 2"/>
          <p:cNvSpPr>
            <a:spLocks noGrp="1"/>
          </p:cNvSpPr>
          <p:nvPr>
            <p:ph/>
          </p:nvPr>
        </p:nvSpPr>
        <p:spPr>
          <a:xfrm>
            <a:off x="67716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8" name="PlaceHolder 3"/>
          <p:cNvSpPr>
            <a:spLocks noGrp="1"/>
          </p:cNvSpPr>
          <p:nvPr>
            <p:ph/>
          </p:nvPr>
        </p:nvSpPr>
        <p:spPr>
          <a:xfrm>
            <a:off x="358344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9" name="PlaceHolder 4"/>
          <p:cNvSpPr>
            <a:spLocks noGrp="1"/>
          </p:cNvSpPr>
          <p:nvPr>
            <p:ph/>
          </p:nvPr>
        </p:nvSpPr>
        <p:spPr>
          <a:xfrm>
            <a:off x="649008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0" name="PlaceHolder 5"/>
          <p:cNvSpPr>
            <a:spLocks noGrp="1"/>
          </p:cNvSpPr>
          <p:nvPr>
            <p:ph/>
          </p:nvPr>
        </p:nvSpPr>
        <p:spPr>
          <a:xfrm>
            <a:off x="67716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1" name="PlaceHolder 6"/>
          <p:cNvSpPr>
            <a:spLocks noGrp="1"/>
          </p:cNvSpPr>
          <p:nvPr>
            <p:ph/>
          </p:nvPr>
        </p:nvSpPr>
        <p:spPr>
          <a:xfrm>
            <a:off x="358344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2" name="PlaceHolder 7"/>
          <p:cNvSpPr>
            <a:spLocks noGrp="1"/>
          </p:cNvSpPr>
          <p:nvPr>
            <p:ph/>
          </p:nvPr>
        </p:nvSpPr>
        <p:spPr>
          <a:xfrm>
            <a:off x="649008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4931F87-4D9A-4A3B-9554-D5C489FEE81C}"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47FD043-A167-4A11-9432-93A62B2D3439}"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85058C0-2076-4367-B257-0EF9DD9BB2E4}"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82" name="PlaceHolder 2"/>
          <p:cNvSpPr>
            <a:spLocks noGrp="1"/>
          </p:cNvSpPr>
          <p:nvPr>
            <p:ph/>
          </p:nvPr>
        </p:nvSpPr>
        <p:spPr>
          <a:xfrm>
            <a:off x="677160" y="2160720"/>
            <a:ext cx="859644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6C22D4C-AA89-4DBA-BC57-ED1F97304594}"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84"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85"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D0E1076-EBC3-43E0-805D-8FB81CFC9E6C}"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6BB2B3E-508D-4DEB-8363-7083A477BCCB}"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69D0EB2-6A6E-462F-B378-8FF1C7468E45}"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89"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0"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1"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ABD2F22-04E9-4951-ADD8-B6AF76442101}"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4FD3759-3553-4993-9048-28D8F38C650B}"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93"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4"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5" name="PlaceHolder 4"/>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752E699-1855-4A9C-9BAE-ECB87DA488E8}"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97"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8"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9" name="PlaceHolder 4"/>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F047EFF-60C0-4623-A9E5-54BCF75904F8}"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01" name="PlaceHolder 2"/>
          <p:cNvSpPr>
            <a:spLocks noGrp="1"/>
          </p:cNvSpPr>
          <p:nvPr>
            <p:ph/>
          </p:nvPr>
        </p:nvSpPr>
        <p:spPr>
          <a:xfrm>
            <a:off x="677160" y="21607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02" name="PlaceHolder 3"/>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86300E9-08D3-42FA-B50C-5F73AD1F8F35}"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04"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05"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06"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07" name="PlaceHolder 5"/>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FD04C347-22E0-4F4E-B5AB-2A131746B144}"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09" name="PlaceHolder 2"/>
          <p:cNvSpPr>
            <a:spLocks noGrp="1"/>
          </p:cNvSpPr>
          <p:nvPr>
            <p:ph/>
          </p:nvPr>
        </p:nvSpPr>
        <p:spPr>
          <a:xfrm>
            <a:off x="67716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10" name="PlaceHolder 3"/>
          <p:cNvSpPr>
            <a:spLocks noGrp="1"/>
          </p:cNvSpPr>
          <p:nvPr>
            <p:ph/>
          </p:nvPr>
        </p:nvSpPr>
        <p:spPr>
          <a:xfrm>
            <a:off x="358344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11" name="PlaceHolder 4"/>
          <p:cNvSpPr>
            <a:spLocks noGrp="1"/>
          </p:cNvSpPr>
          <p:nvPr>
            <p:ph/>
          </p:nvPr>
        </p:nvSpPr>
        <p:spPr>
          <a:xfrm>
            <a:off x="6490080" y="21607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12" name="PlaceHolder 5"/>
          <p:cNvSpPr>
            <a:spLocks noGrp="1"/>
          </p:cNvSpPr>
          <p:nvPr>
            <p:ph/>
          </p:nvPr>
        </p:nvSpPr>
        <p:spPr>
          <a:xfrm>
            <a:off x="67716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13" name="PlaceHolder 6"/>
          <p:cNvSpPr>
            <a:spLocks noGrp="1"/>
          </p:cNvSpPr>
          <p:nvPr>
            <p:ph/>
          </p:nvPr>
        </p:nvSpPr>
        <p:spPr>
          <a:xfrm>
            <a:off x="358344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114" name="PlaceHolder 7"/>
          <p:cNvSpPr>
            <a:spLocks noGrp="1"/>
          </p:cNvSpPr>
          <p:nvPr>
            <p:ph/>
          </p:nvPr>
        </p:nvSpPr>
        <p:spPr>
          <a:xfrm>
            <a:off x="6490080" y="4187520"/>
            <a:ext cx="276768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F82F0F1-E318-49C3-9EC0-F90E329BDA92}"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0" name="PlaceHolder 2"/>
          <p:cNvSpPr>
            <a:spLocks noGrp="1"/>
          </p:cNvSpPr>
          <p:nvPr>
            <p:ph/>
          </p:nvPr>
        </p:nvSpPr>
        <p:spPr>
          <a:xfrm>
            <a:off x="677160" y="2160720"/>
            <a:ext cx="859644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24A4E47-A3AE-4A7C-818D-0C63B8408ACE}"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2"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3"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F906A95-4A98-4FDC-A6F7-6B5BA2D54DFC}"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DFC9C0E-A361-4681-9D32-BBD800C3007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628E445-0839-4FC6-B0E0-18DABFB7D9D3}"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7"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8" name="PlaceHolder 3"/>
          <p:cNvSpPr>
            <a:spLocks noGrp="1"/>
          </p:cNvSpPr>
          <p:nvPr>
            <p:ph/>
          </p:nvPr>
        </p:nvSpPr>
        <p:spPr>
          <a:xfrm>
            <a:off x="508212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9" name="PlaceHolder 4"/>
          <p:cNvSpPr>
            <a:spLocks noGrp="1"/>
          </p:cNvSpPr>
          <p:nvPr>
            <p:ph/>
          </p:nvPr>
        </p:nvSpPr>
        <p:spPr>
          <a:xfrm>
            <a:off x="67716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3A55325-A72C-420D-A484-596381815752}"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41" name="PlaceHolder 2"/>
          <p:cNvSpPr>
            <a:spLocks noGrp="1"/>
          </p:cNvSpPr>
          <p:nvPr>
            <p:ph/>
          </p:nvPr>
        </p:nvSpPr>
        <p:spPr>
          <a:xfrm>
            <a:off x="677160" y="2160720"/>
            <a:ext cx="4194720" cy="38804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2"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3" name="PlaceHolder 4"/>
          <p:cNvSpPr>
            <a:spLocks noGrp="1"/>
          </p:cNvSpPr>
          <p:nvPr>
            <p:ph/>
          </p:nvPr>
        </p:nvSpPr>
        <p:spPr>
          <a:xfrm>
            <a:off x="5082120" y="41875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91CE3BB-796C-4005-8518-581CEEE57075}"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45" name="PlaceHolder 2"/>
          <p:cNvSpPr>
            <a:spLocks noGrp="1"/>
          </p:cNvSpPr>
          <p:nvPr>
            <p:ph/>
          </p:nvPr>
        </p:nvSpPr>
        <p:spPr>
          <a:xfrm>
            <a:off x="67716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6" name="PlaceHolder 3"/>
          <p:cNvSpPr>
            <a:spLocks noGrp="1"/>
          </p:cNvSpPr>
          <p:nvPr>
            <p:ph/>
          </p:nvPr>
        </p:nvSpPr>
        <p:spPr>
          <a:xfrm>
            <a:off x="5082120" y="2160720"/>
            <a:ext cx="419472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7" name="PlaceHolder 4"/>
          <p:cNvSpPr>
            <a:spLocks noGrp="1"/>
          </p:cNvSpPr>
          <p:nvPr>
            <p:ph/>
          </p:nvPr>
        </p:nvSpPr>
        <p:spPr>
          <a:xfrm>
            <a:off x="677160" y="4187520"/>
            <a:ext cx="8596440" cy="185076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28CE24C-E4CF-4E04-8D66-13272F20B951}"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0" y="-8640"/>
            <a:ext cx="12191760" cy="6866640"/>
            <a:chOff x="0" y="-8640"/>
            <a:chExt cx="12191760" cy="6866640"/>
          </a:xfrm>
        </p:grpSpPr>
        <p:sp>
          <p:nvSpPr>
            <p:cNvPr id="1" name="Straight Connector 19"/>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2"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3"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6"/>
          <p:cNvGrpSpPr/>
          <p:nvPr/>
        </p:nvGrpSpPr>
        <p:grpSpPr>
          <a:xfrm>
            <a:off x="360" y="-8640"/>
            <a:ext cx="12191400" cy="6866640"/>
            <a:chOff x="360" y="-8640"/>
            <a:chExt cx="12191400" cy="6866640"/>
          </a:xfrm>
        </p:grpSpPr>
        <p:sp>
          <p:nvSpPr>
            <p:cNvPr id="12" name="Straight Connector 31"/>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13"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14"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Isosceles Triangle 2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Isosceles Triangle 3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Isosceles Triangle 18"/>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1"/>
          <p:cNvSpPr>
            <a:spLocks noGrp="1"/>
          </p:cNvSpPr>
          <p:nvPr>
            <p:ph type="title"/>
          </p:nvPr>
        </p:nvSpPr>
        <p:spPr>
          <a:xfrm>
            <a:off x="1506960" y="2404440"/>
            <a:ext cx="7766640" cy="1645920"/>
          </a:xfrm>
          <a:prstGeom prst="rect">
            <a:avLst/>
          </a:prstGeom>
          <a:noFill/>
          <a:ln w="0">
            <a:noFill/>
          </a:ln>
        </p:spPr>
        <p:txBody>
          <a:bodyPr anchor="b">
            <a:noAutofit/>
          </a:bodyPr>
          <a:p>
            <a:pPr algn="r">
              <a:lnSpc>
                <a:spcPct val="100000"/>
              </a:lnSpc>
              <a:buNone/>
            </a:pPr>
            <a:r>
              <a:rPr b="0" lang="en-US" sz="5400" spc="-1" strike="noStrike">
                <a:solidFill>
                  <a:srgbClr val="90c226"/>
                </a:solidFill>
                <a:latin typeface="Trebuchet MS"/>
              </a:rPr>
              <a:t>Click to edit Master title style</a:t>
            </a:r>
            <a:endParaRPr b="0" lang="en-US" sz="5400" spc="-1" strike="noStrike">
              <a:solidFill>
                <a:srgbClr val="000000"/>
              </a:solidFill>
              <a:latin typeface="Trebuchet MS"/>
            </a:endParaRPr>
          </a:p>
        </p:txBody>
      </p:sp>
      <p:sp>
        <p:nvSpPr>
          <p:cNvPr id="23" name="PlaceHolder 2"/>
          <p:cNvSpPr>
            <a:spLocks noGrp="1"/>
          </p:cNvSpPr>
          <p:nvPr>
            <p:ph type="dt" idx="1"/>
          </p:nvPr>
        </p:nvSpPr>
        <p:spPr>
          <a:xfrm>
            <a:off x="7205040" y="6041520"/>
            <a:ext cx="91152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rebuchet MS"/>
              </a:defRPr>
            </a:lvl1pPr>
          </a:lstStyle>
          <a:p>
            <a:pPr algn="r">
              <a:lnSpc>
                <a:spcPct val="100000"/>
              </a:lnSpc>
              <a:buNone/>
            </a:pPr>
            <a:r>
              <a:rPr b="0" lang="en-US" sz="900" spc="-1" strike="noStrike">
                <a:solidFill>
                  <a:srgbClr val="8b8b8b"/>
                </a:solidFill>
                <a:latin typeface="Trebuchet MS"/>
              </a:rPr>
              <a:t>&lt;date/time&gt;</a:t>
            </a:r>
            <a:endParaRPr b="0" lang="en-IN" sz="900" spc="-1" strike="noStrike">
              <a:latin typeface="Times New Roman"/>
            </a:endParaRPr>
          </a:p>
        </p:txBody>
      </p:sp>
      <p:sp>
        <p:nvSpPr>
          <p:cNvPr id="24" name="PlaceHolder 3"/>
          <p:cNvSpPr>
            <a:spLocks noGrp="1"/>
          </p:cNvSpPr>
          <p:nvPr>
            <p:ph type="ftr" idx="2"/>
          </p:nvPr>
        </p:nvSpPr>
        <p:spPr>
          <a:xfrm>
            <a:off x="677160" y="6041520"/>
            <a:ext cx="629712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25" name="PlaceHolder 4"/>
          <p:cNvSpPr>
            <a:spLocks noGrp="1"/>
          </p:cNvSpPr>
          <p:nvPr>
            <p:ph type="sldNum" idx="3"/>
          </p:nvPr>
        </p:nvSpPr>
        <p:spPr>
          <a:xfrm>
            <a:off x="8590680" y="6041520"/>
            <a:ext cx="682920" cy="364680"/>
          </a:xfrm>
          <a:prstGeom prst="rect">
            <a:avLst/>
          </a:prstGeom>
          <a:noFill/>
          <a:ln w="0">
            <a:noFill/>
          </a:ln>
        </p:spPr>
        <p:txBody>
          <a:bodyPr anchor="ctr">
            <a:noAutofit/>
          </a:bodyPr>
          <a:lstStyle>
            <a:lvl1pPr algn="r">
              <a:lnSpc>
                <a:spcPct val="100000"/>
              </a:lnSpc>
              <a:buNone/>
              <a:defRPr b="0" lang="en-US" sz="900" spc="-1" strike="noStrike">
                <a:solidFill>
                  <a:srgbClr val="90c226"/>
                </a:solidFill>
                <a:latin typeface="Trebuchet MS"/>
              </a:defRPr>
            </a:lvl1pPr>
          </a:lstStyle>
          <a:p>
            <a:pPr algn="r">
              <a:lnSpc>
                <a:spcPct val="100000"/>
              </a:lnSpc>
              <a:buNone/>
            </a:pPr>
            <a:fld id="{A9458743-4D8A-46B8-AA28-C83386A76133}" type="slidenum">
              <a:rPr b="0" lang="en-US" sz="900" spc="-1" strike="noStrike">
                <a:solidFill>
                  <a:srgbClr val="90c226"/>
                </a:solidFill>
                <a:latin typeface="Trebuchet MS"/>
              </a:rPr>
              <a:t>&lt;number&gt;</a:t>
            </a:fld>
            <a:endParaRPr b="0" lang="en-IN" sz="900" spc="-1" strike="noStrike">
              <a:latin typeface="Times New Roman"/>
            </a:endParaRPr>
          </a:p>
        </p:txBody>
      </p:sp>
      <p:sp>
        <p:nvSpPr>
          <p:cNvPr id="2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6"/>
          <p:cNvGrpSpPr/>
          <p:nvPr/>
        </p:nvGrpSpPr>
        <p:grpSpPr>
          <a:xfrm>
            <a:off x="0" y="-8640"/>
            <a:ext cx="12191760" cy="6866640"/>
            <a:chOff x="0" y="-8640"/>
            <a:chExt cx="12191760" cy="6866640"/>
          </a:xfrm>
        </p:grpSpPr>
        <p:sp>
          <p:nvSpPr>
            <p:cNvPr id="64" name="Straight Connector 19"/>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65"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66"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
          <p:cNvSpPr>
            <a:spLocks noGrp="1"/>
          </p:cNvSpPr>
          <p:nvPr>
            <p:ph type="title"/>
          </p:nvPr>
        </p:nvSpPr>
        <p:spPr>
          <a:xfrm>
            <a:off x="677160" y="609480"/>
            <a:ext cx="8596440" cy="1320480"/>
          </a:xfrm>
          <a:prstGeom prst="rect">
            <a:avLst/>
          </a:prstGeom>
          <a:noFill/>
          <a:ln w="0">
            <a:noFill/>
          </a:ln>
        </p:spPr>
        <p:txBody>
          <a:bodyPr anchor="t">
            <a:normAutofit/>
          </a:bodyPr>
          <a:p>
            <a:pPr>
              <a:lnSpc>
                <a:spcPct val="100000"/>
              </a:lnSpc>
              <a:buNone/>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75" name="PlaceHolder 2"/>
          <p:cNvSpPr>
            <a:spLocks noGrp="1"/>
          </p:cNvSpPr>
          <p:nvPr>
            <p:ph type="body"/>
          </p:nvPr>
        </p:nvSpPr>
        <p:spPr>
          <a:xfrm>
            <a:off x="677160" y="2160720"/>
            <a:ext cx="8596440" cy="3880440"/>
          </a:xfrm>
          <a:prstGeom prst="rect">
            <a:avLst/>
          </a:prstGeom>
          <a:noFill/>
          <a:ln w="0">
            <a:noFill/>
          </a:ln>
        </p:spPr>
        <p:txBody>
          <a:bodyPr anchor="t">
            <a:noAutofit/>
          </a:bodyPr>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Edit Master text styles</a:t>
            </a:r>
            <a:endParaRPr b="0" lang="en-US" sz="1800" spc="-1" strike="noStrike">
              <a:solidFill>
                <a:srgbClr val="404040"/>
              </a:solidFill>
              <a:latin typeface="Trebuchet MS"/>
            </a:endParaRPr>
          </a:p>
          <a:p>
            <a:pPr lvl="1" marL="743040" indent="-28584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60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60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60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76" name="PlaceHolder 3"/>
          <p:cNvSpPr>
            <a:spLocks noGrp="1"/>
          </p:cNvSpPr>
          <p:nvPr>
            <p:ph type="dt" idx="4"/>
          </p:nvPr>
        </p:nvSpPr>
        <p:spPr>
          <a:xfrm>
            <a:off x="7205040" y="6041520"/>
            <a:ext cx="91152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rebuchet MS"/>
              </a:defRPr>
            </a:lvl1pPr>
          </a:lstStyle>
          <a:p>
            <a:pPr algn="r">
              <a:lnSpc>
                <a:spcPct val="100000"/>
              </a:lnSpc>
              <a:buNone/>
            </a:pPr>
            <a:r>
              <a:rPr b="0" lang="en-US" sz="900" spc="-1" strike="noStrike">
                <a:solidFill>
                  <a:srgbClr val="8b8b8b"/>
                </a:solidFill>
                <a:latin typeface="Trebuchet MS"/>
              </a:rPr>
              <a:t>&lt;date/time&gt;</a:t>
            </a:r>
            <a:endParaRPr b="0" lang="en-IN" sz="900" spc="-1" strike="noStrike">
              <a:latin typeface="Times New Roman"/>
            </a:endParaRPr>
          </a:p>
        </p:txBody>
      </p:sp>
      <p:sp>
        <p:nvSpPr>
          <p:cNvPr id="77" name="PlaceHolder 4"/>
          <p:cNvSpPr>
            <a:spLocks noGrp="1"/>
          </p:cNvSpPr>
          <p:nvPr>
            <p:ph type="ftr" idx="5"/>
          </p:nvPr>
        </p:nvSpPr>
        <p:spPr>
          <a:xfrm>
            <a:off x="677160" y="6041520"/>
            <a:ext cx="629712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78" name="PlaceHolder 5"/>
          <p:cNvSpPr>
            <a:spLocks noGrp="1"/>
          </p:cNvSpPr>
          <p:nvPr>
            <p:ph type="sldNum" idx="6"/>
          </p:nvPr>
        </p:nvSpPr>
        <p:spPr>
          <a:xfrm>
            <a:off x="8590680" y="6041520"/>
            <a:ext cx="682920" cy="364680"/>
          </a:xfrm>
          <a:prstGeom prst="rect">
            <a:avLst/>
          </a:prstGeom>
          <a:noFill/>
          <a:ln w="0">
            <a:noFill/>
          </a:ln>
        </p:spPr>
        <p:txBody>
          <a:bodyPr anchor="ctr">
            <a:noAutofit/>
          </a:bodyPr>
          <a:lstStyle>
            <a:lvl1pPr algn="r">
              <a:lnSpc>
                <a:spcPct val="100000"/>
              </a:lnSpc>
              <a:buNone/>
              <a:defRPr b="0" lang="en-US" sz="900" spc="-1" strike="noStrike">
                <a:solidFill>
                  <a:srgbClr val="90c226"/>
                </a:solidFill>
                <a:latin typeface="Trebuchet MS"/>
              </a:defRPr>
            </a:lvl1pPr>
          </a:lstStyle>
          <a:p>
            <a:pPr algn="r">
              <a:lnSpc>
                <a:spcPct val="100000"/>
              </a:lnSpc>
              <a:buNone/>
            </a:pPr>
            <a:fld id="{D9934253-5C38-43A7-A9D4-DF91A7A520E0}" type="slidenum">
              <a:rPr b="0" lang="en-US" sz="900" spc="-1" strike="noStrike">
                <a:solidFill>
                  <a:srgbClr val="90c226"/>
                </a:solidFill>
                <a:latin typeface="Trebuchet MS"/>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080000" y="3388680"/>
            <a:ext cx="7900200" cy="2011320"/>
          </a:xfrm>
          <a:prstGeom prst="rect">
            <a:avLst/>
          </a:prstGeom>
          <a:noFill/>
          <a:ln w="0">
            <a:noFill/>
          </a:ln>
        </p:spPr>
        <p:txBody>
          <a:bodyPr anchor="b">
            <a:noAutofit/>
          </a:bodyPr>
          <a:p>
            <a:pPr algn="just">
              <a:lnSpc>
                <a:spcPct val="100000"/>
              </a:lnSpc>
              <a:buNone/>
            </a:pPr>
            <a:r>
              <a:rPr b="0" lang="en-US" sz="5400" spc="-1" strike="noStrike">
                <a:solidFill>
                  <a:srgbClr val="000000"/>
                </a:solidFill>
                <a:latin typeface="Trebuchet MS"/>
              </a:rPr>
              <a:t>      </a:t>
            </a:r>
            <a:r>
              <a:rPr b="0" lang="en-US" sz="5400" spc="-1" strike="noStrike">
                <a:solidFill>
                  <a:srgbClr val="000000"/>
                </a:solidFill>
                <a:latin typeface="Times New Roman"/>
              </a:rPr>
              <a:t>N MOHANAPRIYA                      </a:t>
            </a:r>
            <a:r>
              <a:rPr b="0" lang="en-US" sz="3600" spc="-1" strike="noStrike">
                <a:solidFill>
                  <a:srgbClr val="000000"/>
                </a:solidFill>
                <a:latin typeface="Times New Roman"/>
              </a:rPr>
              <a:t>BE-CSE                                               730321104027                   </a:t>
            </a:r>
            <a:br>
              <a:rPr sz="3600"/>
            </a:br>
            <a:r>
              <a:rPr b="0" lang="en-US" sz="3600" spc="-1" strike="noStrike">
                <a:solidFill>
                  <a:srgbClr val="000000"/>
                </a:solidFill>
                <a:latin typeface="Times New Roman"/>
              </a:rPr>
              <a:t>e-mail id: priyanatarajvpm@gmail.com</a:t>
            </a:r>
            <a:endParaRPr b="0" lang="en-US" sz="36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494280" y="390240"/>
            <a:ext cx="8596440" cy="697680"/>
          </a:xfrm>
          <a:prstGeom prst="rect">
            <a:avLst/>
          </a:prstGeom>
          <a:noFill/>
          <a:ln w="0">
            <a:noFill/>
          </a:ln>
        </p:spPr>
        <p:txBody>
          <a:bodyPr anchor="t">
            <a:normAutofit fontScale="99000"/>
          </a:bodyPr>
          <a:p>
            <a:pPr>
              <a:lnSpc>
                <a:spcPct val="100000"/>
              </a:lnSpc>
              <a:buNone/>
            </a:pPr>
            <a:r>
              <a:rPr b="0" i="1" lang="en-US" sz="4000" spc="-1" strike="noStrike">
                <a:solidFill>
                  <a:srgbClr val="000000"/>
                </a:solidFill>
                <a:latin typeface="Times New Roman"/>
              </a:rPr>
              <a:t>RESULTS:</a:t>
            </a:r>
            <a:endParaRPr b="0" lang="en-US" sz="4000" spc="-1" strike="noStrike">
              <a:solidFill>
                <a:srgbClr val="000000"/>
              </a:solidFill>
              <a:latin typeface="Trebuchet MS"/>
            </a:endParaRPr>
          </a:p>
        </p:txBody>
      </p:sp>
      <p:pic>
        <p:nvPicPr>
          <p:cNvPr id="132" name="Content Placeholder 3" descr=""/>
          <p:cNvPicPr/>
          <p:nvPr/>
        </p:nvPicPr>
        <p:blipFill>
          <a:blip r:embed="rId1"/>
          <a:srcRect l="0" t="5620" r="0" b="-2922"/>
          <a:stretch/>
        </p:blipFill>
        <p:spPr>
          <a:xfrm>
            <a:off x="389880" y="1307520"/>
            <a:ext cx="8805240" cy="4571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640800" y="1972080"/>
            <a:ext cx="9252720" cy="2105640"/>
          </a:xfrm>
          <a:prstGeom prst="rect">
            <a:avLst/>
          </a:prstGeom>
          <a:noFill/>
          <a:ln w="0">
            <a:noFill/>
          </a:ln>
        </p:spPr>
        <p:txBody>
          <a:bodyPr anchor="t">
            <a:normAutofit fontScale="77000"/>
          </a:bodyPr>
          <a:p>
            <a:pPr>
              <a:lnSpc>
                <a:spcPct val="100000"/>
              </a:lnSpc>
              <a:buNone/>
            </a:pPr>
            <a:br>
              <a:rPr sz="3600"/>
            </a:br>
            <a:r>
              <a:rPr b="0" lang="en-US" sz="4900" spc="-1" strike="noStrike">
                <a:solidFill>
                  <a:srgbClr val="000000"/>
                </a:solidFill>
                <a:latin typeface="Times New Roman"/>
              </a:rPr>
              <a:t>Sentiment Analysis on Movie Reviews using Recurrent Neural Networks (RNN) </a:t>
            </a:r>
            <a:br>
              <a:rPr sz="3600"/>
            </a:br>
            <a:endParaRPr b="0" lang="en-US" sz="49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246960" y="64080"/>
            <a:ext cx="9026640" cy="758520"/>
          </a:xfrm>
          <a:prstGeom prst="rect">
            <a:avLst/>
          </a:prstGeom>
          <a:noFill/>
          <a:ln w="0">
            <a:noFill/>
          </a:ln>
        </p:spPr>
        <p:txBody>
          <a:bodyPr anchor="t">
            <a:normAutofit/>
          </a:bodyPr>
          <a:p>
            <a:pPr>
              <a:lnSpc>
                <a:spcPct val="100000"/>
              </a:lnSpc>
              <a:buNone/>
            </a:pPr>
            <a:r>
              <a:rPr b="1" i="1" lang="en-US" sz="4000" spc="-1" strike="noStrike">
                <a:solidFill>
                  <a:srgbClr val="000000"/>
                </a:solidFill>
                <a:latin typeface="Times New Roman"/>
              </a:rPr>
              <a:t>AGENDA</a:t>
            </a:r>
            <a:r>
              <a:rPr b="0" lang="en-US" sz="4000" spc="-1" strike="noStrike">
                <a:solidFill>
                  <a:srgbClr val="000000"/>
                </a:solidFill>
                <a:latin typeface="Times New Roman"/>
              </a:rPr>
              <a:t>:</a:t>
            </a:r>
            <a:endParaRPr b="0" lang="en-US" sz="4000" spc="-1" strike="noStrike">
              <a:solidFill>
                <a:srgbClr val="000000"/>
              </a:solidFill>
              <a:latin typeface="Trebuchet MS"/>
            </a:endParaRPr>
          </a:p>
        </p:txBody>
      </p:sp>
      <p:sp>
        <p:nvSpPr>
          <p:cNvPr id="118" name="PlaceHolder 2"/>
          <p:cNvSpPr>
            <a:spLocks noGrp="1"/>
          </p:cNvSpPr>
          <p:nvPr>
            <p:ph/>
          </p:nvPr>
        </p:nvSpPr>
        <p:spPr>
          <a:xfrm>
            <a:off x="246960" y="1033200"/>
            <a:ext cx="9026640" cy="5007600"/>
          </a:xfrm>
          <a:prstGeom prst="rect">
            <a:avLst/>
          </a:prstGeom>
          <a:noFill/>
          <a:ln w="0">
            <a:noFill/>
          </a:ln>
        </p:spPr>
        <p:txBody>
          <a:bodyPr anchor="t">
            <a:normAutofit/>
          </a:bodyPr>
          <a:p>
            <a:pPr marL="343080" indent="-343080">
              <a:lnSpc>
                <a:spcPct val="100000"/>
              </a:lnSpc>
              <a:spcBef>
                <a:spcPts val="1001"/>
              </a:spcBef>
              <a:buClr>
                <a:srgbClr val="90c226"/>
              </a:buClr>
              <a:buSzPct val="80000"/>
              <a:buFont typeface="Wingdings 3" charset="2"/>
              <a:buChar char=""/>
            </a:pPr>
            <a:r>
              <a:rPr b="0" lang="en-US" sz="3200" spc="-1" strike="noStrike">
                <a:solidFill>
                  <a:srgbClr val="404040"/>
                </a:solidFill>
                <a:latin typeface="Times New Roman"/>
              </a:rPr>
              <a:t>Problem Statement</a:t>
            </a:r>
            <a:endParaRPr b="0" lang="en-US" sz="32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3200" spc="-1" strike="noStrike">
                <a:solidFill>
                  <a:srgbClr val="404040"/>
                </a:solidFill>
                <a:latin typeface="Times New Roman"/>
              </a:rPr>
              <a:t>Proposed System/Solution</a:t>
            </a:r>
            <a:endParaRPr b="0" lang="en-US" sz="32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3200" spc="-1" strike="noStrike">
                <a:solidFill>
                  <a:srgbClr val="404040"/>
                </a:solidFill>
                <a:latin typeface="Times New Roman"/>
              </a:rPr>
              <a:t>System Development Approach</a:t>
            </a:r>
            <a:endParaRPr b="0" lang="en-US" sz="32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3200" spc="-1" strike="noStrike">
                <a:solidFill>
                  <a:srgbClr val="404040"/>
                </a:solidFill>
                <a:latin typeface="Times New Roman"/>
              </a:rPr>
              <a:t>Algorithm and Deployment</a:t>
            </a:r>
            <a:endParaRPr b="0" lang="en-US" sz="32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3200" spc="-1" strike="noStrike">
                <a:solidFill>
                  <a:srgbClr val="404040"/>
                </a:solidFill>
                <a:latin typeface="Times New Roman"/>
              </a:rPr>
              <a:t>Result</a:t>
            </a:r>
            <a:endParaRPr b="0" lang="en-US" sz="32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3200" spc="-1" strike="noStrike">
                <a:solidFill>
                  <a:srgbClr val="404040"/>
                </a:solidFill>
                <a:latin typeface="Times New Roman"/>
              </a:rPr>
              <a:t>Conclusion</a:t>
            </a:r>
            <a:endParaRPr b="0" lang="en-US" sz="32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3200" spc="-1" strike="noStrike">
                <a:solidFill>
                  <a:srgbClr val="404040"/>
                </a:solidFill>
                <a:latin typeface="Times New Roman"/>
              </a:rPr>
              <a:t>References</a:t>
            </a:r>
            <a:endParaRPr b="0" lang="en-US" sz="32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210240" y="0"/>
            <a:ext cx="9063360" cy="1032840"/>
          </a:xfrm>
          <a:prstGeom prst="rect">
            <a:avLst/>
          </a:prstGeom>
          <a:noFill/>
          <a:ln w="0">
            <a:noFill/>
          </a:ln>
        </p:spPr>
        <p:txBody>
          <a:bodyPr anchor="t">
            <a:normAutofit/>
          </a:bodyPr>
          <a:p>
            <a:pPr>
              <a:lnSpc>
                <a:spcPct val="100000"/>
              </a:lnSpc>
              <a:buNone/>
            </a:pPr>
            <a:r>
              <a:rPr b="0" i="1" lang="en-US" sz="4000" spc="-1" strike="noStrike">
                <a:solidFill>
                  <a:srgbClr val="000000"/>
                </a:solidFill>
                <a:latin typeface="Times New Roman"/>
              </a:rPr>
              <a:t>PROBLEM STATEMENT:</a:t>
            </a:r>
            <a:endParaRPr b="0" lang="en-US" sz="4000" spc="-1" strike="noStrike">
              <a:solidFill>
                <a:srgbClr val="000000"/>
              </a:solidFill>
              <a:latin typeface="Trebuchet MS"/>
            </a:endParaRPr>
          </a:p>
        </p:txBody>
      </p:sp>
      <p:sp>
        <p:nvSpPr>
          <p:cNvPr id="120" name="PlaceHolder 2"/>
          <p:cNvSpPr>
            <a:spLocks noGrp="1"/>
          </p:cNvSpPr>
          <p:nvPr>
            <p:ph/>
          </p:nvPr>
        </p:nvSpPr>
        <p:spPr>
          <a:xfrm>
            <a:off x="210240" y="1289160"/>
            <a:ext cx="9063360" cy="4715280"/>
          </a:xfrm>
          <a:prstGeom prst="rect">
            <a:avLst/>
          </a:prstGeom>
          <a:noFill/>
          <a:ln w="0">
            <a:noFill/>
          </a:ln>
        </p:spPr>
        <p:txBody>
          <a:bodyPr anchor="t">
            <a:noAutofit/>
          </a:bodyPr>
          <a:p>
            <a:pPr>
              <a:lnSpc>
                <a:spcPct val="100000"/>
              </a:lnSpc>
              <a:spcBef>
                <a:spcPts val="1001"/>
              </a:spcBef>
              <a:buNone/>
              <a:tabLst>
                <a:tab algn="l" pos="0"/>
              </a:tabLst>
            </a:pPr>
            <a:r>
              <a:rPr b="0" lang="en-US" sz="3200" spc="-1" strike="noStrike">
                <a:solidFill>
                  <a:srgbClr val="404040"/>
                </a:solidFill>
                <a:latin typeface="Times New Roman"/>
              </a:rPr>
              <a:t>    </a:t>
            </a:r>
            <a:r>
              <a:rPr b="0" lang="en-US" sz="3200" spc="-1" strike="noStrike">
                <a:solidFill>
                  <a:srgbClr val="404040"/>
                </a:solidFill>
                <a:latin typeface="Times New Roman"/>
              </a:rPr>
              <a:t>To classify movie reviews as positive or negative sentiments, facilitating informed decision-making in the entertainment sector.</a:t>
            </a:r>
            <a:endParaRPr b="0" lang="en-US" sz="32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93840" y="180000"/>
            <a:ext cx="8596440" cy="1320480"/>
          </a:xfrm>
          <a:prstGeom prst="rect">
            <a:avLst/>
          </a:prstGeom>
          <a:noFill/>
          <a:ln w="0">
            <a:noFill/>
          </a:ln>
        </p:spPr>
        <p:txBody>
          <a:bodyPr anchor="t">
            <a:normAutofit/>
          </a:bodyPr>
          <a:p>
            <a:pPr>
              <a:lnSpc>
                <a:spcPct val="100000"/>
              </a:lnSpc>
              <a:buNone/>
            </a:pPr>
            <a:r>
              <a:rPr b="0" i="1" lang="en-US" sz="4000" spc="-1" strike="noStrike">
                <a:solidFill>
                  <a:srgbClr val="000000"/>
                </a:solidFill>
                <a:latin typeface="Times New Roman"/>
              </a:rPr>
              <a:t>PROJECT OVERVIEW:</a:t>
            </a:r>
            <a:endParaRPr b="0" lang="en-US" sz="4000" spc="-1" strike="noStrike">
              <a:solidFill>
                <a:srgbClr val="000000"/>
              </a:solidFill>
              <a:latin typeface="Trebuchet MS"/>
            </a:endParaRPr>
          </a:p>
        </p:txBody>
      </p:sp>
      <p:sp>
        <p:nvSpPr>
          <p:cNvPr id="122" name="PlaceHolder 2"/>
          <p:cNvSpPr>
            <a:spLocks noGrp="1"/>
          </p:cNvSpPr>
          <p:nvPr>
            <p:ph/>
          </p:nvPr>
        </p:nvSpPr>
        <p:spPr>
          <a:xfrm>
            <a:off x="393840" y="1252800"/>
            <a:ext cx="8596440" cy="4458960"/>
          </a:xfrm>
          <a:prstGeom prst="rect">
            <a:avLst/>
          </a:prstGeom>
          <a:noFill/>
          <a:ln w="0">
            <a:noFill/>
          </a:ln>
        </p:spPr>
        <p:txBody>
          <a:bodyPr anchor="t">
            <a:normAutofit/>
          </a:bodyPr>
          <a:p>
            <a:pPr>
              <a:lnSpc>
                <a:spcPct val="100000"/>
              </a:lnSpc>
              <a:spcBef>
                <a:spcPts val="1001"/>
              </a:spcBef>
              <a:buNone/>
              <a:tabLst>
                <a:tab algn="l" pos="0"/>
              </a:tabLst>
            </a:pPr>
            <a:r>
              <a:rPr b="0" lang="en-US" sz="3200" spc="-1" strike="noStrike">
                <a:solidFill>
                  <a:srgbClr val="404040"/>
                </a:solidFill>
                <a:latin typeface="Times New Roman"/>
              </a:rPr>
              <a:t>Using Recurrent Neural Networks (RNNs) on the IMDB dataset, this project aims to classify movie reviews as positive or negative sentiments, providing valuable insights for decision-making in the entertainment industry</a:t>
            </a:r>
            <a:r>
              <a:rPr b="0" lang="en-US" sz="2800" spc="-1" strike="noStrike">
                <a:solidFill>
                  <a:srgbClr val="404040"/>
                </a:solidFill>
                <a:latin typeface="Times New Roman"/>
              </a:rPr>
              <a:t>.</a:t>
            </a:r>
            <a:endParaRPr b="0" lang="en-US" sz="2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83600" y="73080"/>
            <a:ext cx="8596440" cy="1247400"/>
          </a:xfrm>
          <a:prstGeom prst="rect">
            <a:avLst/>
          </a:prstGeom>
          <a:noFill/>
          <a:ln w="0">
            <a:noFill/>
          </a:ln>
        </p:spPr>
        <p:txBody>
          <a:bodyPr anchor="t">
            <a:normAutofit/>
          </a:bodyPr>
          <a:p>
            <a:pPr>
              <a:lnSpc>
                <a:spcPct val="100000"/>
              </a:lnSpc>
              <a:buNone/>
            </a:pPr>
            <a:r>
              <a:rPr b="0" i="1" lang="en-US" sz="4000" spc="-1" strike="noStrike">
                <a:solidFill>
                  <a:srgbClr val="000000"/>
                </a:solidFill>
                <a:latin typeface="Times New Roman"/>
              </a:rPr>
              <a:t>END USERS:</a:t>
            </a:r>
            <a:endParaRPr b="0" lang="en-US" sz="4000" spc="-1" strike="noStrike">
              <a:solidFill>
                <a:srgbClr val="000000"/>
              </a:solidFill>
              <a:latin typeface="Trebuchet MS"/>
            </a:endParaRPr>
          </a:p>
        </p:txBody>
      </p:sp>
      <p:sp>
        <p:nvSpPr>
          <p:cNvPr id="124" name="PlaceHolder 2"/>
          <p:cNvSpPr>
            <a:spLocks noGrp="1"/>
          </p:cNvSpPr>
          <p:nvPr>
            <p:ph/>
          </p:nvPr>
        </p:nvSpPr>
        <p:spPr>
          <a:xfrm>
            <a:off x="247680" y="843840"/>
            <a:ext cx="8596440" cy="4221720"/>
          </a:xfrm>
          <a:prstGeom prst="rect">
            <a:avLst/>
          </a:prstGeom>
          <a:noFill/>
          <a:ln w="0">
            <a:noFill/>
          </a:ln>
        </p:spPr>
        <p:txBody>
          <a:bodyPr anchor="t">
            <a:normAutofit/>
          </a:bodyPr>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imes New Roman"/>
              </a:rPr>
              <a:t>Movie Studio and Production Companies</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imes New Roman"/>
              </a:rPr>
              <a:t>Streaming Platforms</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imes New Roman"/>
              </a:rPr>
              <a:t>General Audience</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imes New Roman"/>
              </a:rPr>
              <a:t>Market Researchers</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imes New Roman"/>
              </a:rPr>
              <a:t>Advertisers</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imes New Roman"/>
              </a:rPr>
              <a:t>Content Creators</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imes New Roman"/>
              </a:rPr>
              <a:t>Social Media Platforms</a:t>
            </a:r>
            <a:endParaRPr b="0" lang="en-US" sz="2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677160" y="609480"/>
            <a:ext cx="8596440" cy="1320480"/>
          </a:xfrm>
          <a:prstGeom prst="rect">
            <a:avLst/>
          </a:prstGeom>
          <a:noFill/>
          <a:ln w="0">
            <a:noFill/>
          </a:ln>
        </p:spPr>
        <p:txBody>
          <a:bodyPr anchor="t">
            <a:normAutofit/>
          </a:bodyPr>
          <a:p>
            <a:pPr>
              <a:lnSpc>
                <a:spcPct val="100000"/>
              </a:lnSpc>
              <a:buNone/>
            </a:pPr>
            <a:r>
              <a:rPr b="0" i="1" lang="en-US" sz="4000" spc="-1" strike="noStrike">
                <a:solidFill>
                  <a:srgbClr val="000000"/>
                </a:solidFill>
                <a:latin typeface="Times New Roman"/>
              </a:rPr>
              <a:t>SOLUTION:</a:t>
            </a:r>
            <a:endParaRPr b="0" lang="en-US" sz="4000" spc="-1" strike="noStrike">
              <a:solidFill>
                <a:srgbClr val="000000"/>
              </a:solidFill>
              <a:latin typeface="Trebuchet MS"/>
            </a:endParaRPr>
          </a:p>
        </p:txBody>
      </p:sp>
      <p:sp>
        <p:nvSpPr>
          <p:cNvPr id="126" name="PlaceHolder 2"/>
          <p:cNvSpPr>
            <a:spLocks noGrp="1"/>
          </p:cNvSpPr>
          <p:nvPr>
            <p:ph/>
          </p:nvPr>
        </p:nvSpPr>
        <p:spPr>
          <a:xfrm>
            <a:off x="677160" y="1557000"/>
            <a:ext cx="8596440" cy="3880440"/>
          </a:xfrm>
          <a:prstGeom prst="rect">
            <a:avLst/>
          </a:prstGeom>
          <a:noFill/>
          <a:ln w="0">
            <a:noFill/>
          </a:ln>
        </p:spPr>
        <p:txBody>
          <a:bodyPr anchor="t">
            <a:normAutofit/>
          </a:bodyPr>
          <a:p>
            <a:pPr>
              <a:lnSpc>
                <a:spcPct val="100000"/>
              </a:lnSpc>
              <a:spcBef>
                <a:spcPts val="1001"/>
              </a:spcBef>
              <a:buNone/>
              <a:tabLst>
                <a:tab algn="l" pos="0"/>
              </a:tabLst>
            </a:pPr>
            <a:r>
              <a:rPr b="0" lang="en-US" sz="2400" spc="-1" strike="noStrike">
                <a:solidFill>
                  <a:srgbClr val="404040"/>
                </a:solidFill>
                <a:latin typeface="Times New Roman"/>
              </a:rPr>
              <a:t>The solution involves developing a sentiment analysis model using Recurrent Neural Networks (RNNs) to accurately classify movie reviews as positive or negative sentiments. By leveraging the IMDB dataset and advanced machine learning techniques, this model offers several key value propositions:</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1" lang="en-US" sz="2400" spc="-1" strike="noStrike">
                <a:solidFill>
                  <a:srgbClr val="404040"/>
                </a:solidFill>
                <a:latin typeface="Times New Roman"/>
              </a:rPr>
              <a:t>Automated Sentiment Analysis</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1" lang="en-US" sz="2400" spc="-1" strike="noStrike">
                <a:solidFill>
                  <a:srgbClr val="404040"/>
                </a:solidFill>
                <a:latin typeface="Times New Roman"/>
              </a:rPr>
              <a:t>Insights for Decision-Making</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1" lang="en-US" sz="2400" spc="-1" strike="noStrike">
                <a:solidFill>
                  <a:srgbClr val="404040"/>
                </a:solidFill>
                <a:latin typeface="Times New Roman"/>
              </a:rPr>
              <a:t>Enhanced User Experience</a:t>
            </a:r>
            <a:endParaRPr b="0" lang="en-US" sz="24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57120" y="198000"/>
            <a:ext cx="8596440" cy="1320480"/>
          </a:xfrm>
          <a:prstGeom prst="rect">
            <a:avLst/>
          </a:prstGeom>
          <a:noFill/>
          <a:ln w="0">
            <a:noFill/>
          </a:ln>
        </p:spPr>
        <p:txBody>
          <a:bodyPr anchor="t">
            <a:normAutofit/>
          </a:bodyPr>
          <a:p>
            <a:pPr>
              <a:lnSpc>
                <a:spcPct val="100000"/>
              </a:lnSpc>
              <a:buNone/>
            </a:pPr>
            <a:r>
              <a:rPr b="0" i="1" lang="en-US" sz="4000" spc="-1" strike="noStrike">
                <a:solidFill>
                  <a:srgbClr val="000000"/>
                </a:solidFill>
                <a:latin typeface="Times New Roman"/>
              </a:rPr>
              <a:t>THE WOW IN YOUR SOLUTION:</a:t>
            </a:r>
            <a:endParaRPr b="0" lang="en-US" sz="4000" spc="-1" strike="noStrike">
              <a:solidFill>
                <a:srgbClr val="000000"/>
              </a:solidFill>
              <a:latin typeface="Trebuchet MS"/>
            </a:endParaRPr>
          </a:p>
        </p:txBody>
      </p:sp>
      <p:sp>
        <p:nvSpPr>
          <p:cNvPr id="128" name="PlaceHolder 2"/>
          <p:cNvSpPr>
            <a:spLocks noGrp="1"/>
          </p:cNvSpPr>
          <p:nvPr>
            <p:ph/>
          </p:nvPr>
        </p:nvSpPr>
        <p:spPr>
          <a:xfrm>
            <a:off x="522000" y="1374120"/>
            <a:ext cx="8596440" cy="3880440"/>
          </a:xfrm>
          <a:prstGeom prst="rect">
            <a:avLst/>
          </a:prstGeom>
          <a:noFill/>
          <a:ln w="0">
            <a:noFill/>
          </a:ln>
        </p:spPr>
        <p:txBody>
          <a:bodyPr anchor="t">
            <a:normAutofit/>
          </a:bodyPr>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imes New Roman"/>
              </a:rPr>
              <a:t>Precision and Accuracy</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imes New Roman"/>
              </a:rPr>
              <a:t>Speed and Efficiency</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imes New Roman"/>
              </a:rPr>
              <a:t>Actionable Insights</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imes New Roman"/>
              </a:rPr>
              <a:t>Scalability and Adaptability</a:t>
            </a:r>
            <a:endParaRPr b="0" lang="en-US" sz="2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2800" spc="-1" strike="noStrike">
                <a:solidFill>
                  <a:srgbClr val="404040"/>
                </a:solidFill>
                <a:latin typeface="Times New Roman"/>
              </a:rPr>
              <a:t>Value Creation</a:t>
            </a:r>
            <a:endParaRPr b="0" lang="en-US" sz="2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238320" y="225720"/>
            <a:ext cx="8596440" cy="1320480"/>
          </a:xfrm>
          <a:prstGeom prst="rect">
            <a:avLst/>
          </a:prstGeom>
          <a:noFill/>
          <a:ln w="0">
            <a:noFill/>
          </a:ln>
        </p:spPr>
        <p:txBody>
          <a:bodyPr anchor="t">
            <a:normAutofit/>
          </a:bodyPr>
          <a:p>
            <a:pPr>
              <a:lnSpc>
                <a:spcPct val="100000"/>
              </a:lnSpc>
              <a:buNone/>
            </a:pPr>
            <a:r>
              <a:rPr b="0" i="1" lang="en-US" sz="4000" spc="-1" strike="noStrike">
                <a:solidFill>
                  <a:srgbClr val="000000"/>
                </a:solidFill>
                <a:latin typeface="Times New Roman"/>
              </a:rPr>
              <a:t>MODELLING:</a:t>
            </a:r>
            <a:endParaRPr b="0" lang="en-US" sz="4000" spc="-1" strike="noStrike">
              <a:solidFill>
                <a:srgbClr val="000000"/>
              </a:solidFill>
              <a:latin typeface="Trebuchet MS"/>
            </a:endParaRPr>
          </a:p>
        </p:txBody>
      </p:sp>
      <p:sp>
        <p:nvSpPr>
          <p:cNvPr id="130" name="PlaceHolder 2"/>
          <p:cNvSpPr>
            <a:spLocks noGrp="1"/>
          </p:cNvSpPr>
          <p:nvPr>
            <p:ph/>
          </p:nvPr>
        </p:nvSpPr>
        <p:spPr>
          <a:xfrm>
            <a:off x="429840" y="1328400"/>
            <a:ext cx="8604000" cy="5108400"/>
          </a:xfrm>
          <a:prstGeom prst="rect">
            <a:avLst/>
          </a:prstGeom>
          <a:noFill/>
          <a:ln w="0">
            <a:noFill/>
          </a:ln>
        </p:spPr>
        <p:txBody>
          <a:bodyPr anchor="t">
            <a:normAutofit/>
          </a:bodyPr>
          <a:p>
            <a:pPr>
              <a:lnSpc>
                <a:spcPct val="100000"/>
              </a:lnSpc>
              <a:spcBef>
                <a:spcPts val="1001"/>
              </a:spcBef>
              <a:buNone/>
              <a:tabLst>
                <a:tab algn="l" pos="0"/>
              </a:tabLst>
            </a:pPr>
            <a:r>
              <a:rPr b="0" lang="en-US" sz="2400" spc="-1" strike="noStrike">
                <a:solidFill>
                  <a:srgbClr val="404040"/>
                </a:solidFill>
                <a:latin typeface="Times New Roman"/>
              </a:rPr>
              <a:t>For modeling the sentiment analysis task using Recurrent Neural Networks (RNNs), we'll follow these steps:</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400" spc="-1" strike="noStrike">
                <a:solidFill>
                  <a:srgbClr val="404040"/>
                </a:solidFill>
                <a:latin typeface="Times New Roman"/>
              </a:rPr>
              <a:t>Data Preparation</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400" spc="-1" strike="noStrike">
                <a:solidFill>
                  <a:srgbClr val="404040"/>
                </a:solidFill>
                <a:latin typeface="Times New Roman"/>
              </a:rPr>
              <a:t>Model Architecture</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400" spc="-1" strike="noStrike">
                <a:solidFill>
                  <a:srgbClr val="404040"/>
                </a:solidFill>
                <a:latin typeface="Times New Roman"/>
              </a:rPr>
              <a:t>Compilation</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400" spc="-1" strike="noStrike">
                <a:solidFill>
                  <a:srgbClr val="404040"/>
                </a:solidFill>
                <a:latin typeface="Times New Roman"/>
              </a:rPr>
              <a:t>Training</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400" spc="-1" strike="noStrike">
                <a:solidFill>
                  <a:srgbClr val="404040"/>
                </a:solidFill>
                <a:latin typeface="Times New Roman"/>
              </a:rPr>
              <a:t>Evaluation</a:t>
            </a:r>
            <a:endParaRPr b="0" lang="en-US" sz="24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tabLst>
                <a:tab algn="l" pos="0"/>
              </a:tabLst>
            </a:pPr>
            <a:r>
              <a:rPr b="0" lang="en-US" sz="2400" spc="-1" strike="noStrike">
                <a:solidFill>
                  <a:srgbClr val="404040"/>
                </a:solidFill>
                <a:latin typeface="Times New Roman"/>
              </a:rPr>
              <a:t>Fine Tuning</a:t>
            </a:r>
            <a:endParaRPr b="0" lang="en-US" sz="24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97</TotalTime>
  <Application>LibreOffice/7.3.7.2$Linux_X86_64 LibreOffice_project/30$Build-2</Application>
  <AppVersion>15.0000</AppVersion>
  <Words>217</Words>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2024-04-04T14:40:28Z</dcterms:created>
  <dc:creator>jaisri</dc:creator>
  <dc:description/>
  <dc:language>en-IN</dc:language>
  <cp:lastModifiedBy/>
  <dcterms:modified xsi:type="dcterms:W3CDTF">2024-05-03T14:15:10Z</dcterms:modified>
  <cp:revision>10</cp:revision>
  <dc:subject/>
  <dc:title>N MOHANAPRIYA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