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3588" y="1069848"/>
            <a:ext cx="7900415" cy="2011724"/>
          </a:xfrm>
        </p:spPr>
        <p:txBody>
          <a:bodyPr/>
          <a:lstStyle/>
          <a:p>
            <a:pPr algn="just"/>
            <a:r>
              <a:rPr lang="en-US" dirty="0" smtClean="0">
                <a:solidFill>
                  <a:schemeClr val="tx1"/>
                </a:solidFill>
              </a:rPr>
              <a:t>     </a:t>
            </a:r>
            <a:r>
              <a:rPr lang="en-US" dirty="0" smtClean="0">
                <a:solidFill>
                  <a:schemeClr val="tx1"/>
                </a:solidFill>
                <a:latin typeface="Times New Roman" panose="02020603050405020304" pitchFamily="18" charset="0"/>
                <a:cs typeface="Times New Roman" panose="02020603050405020304" pitchFamily="18" charset="0"/>
              </a:rPr>
              <a:t>N MOHANAPRIYA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40327" y="3566160"/>
            <a:ext cx="7766936" cy="749468"/>
          </a:xfrm>
        </p:spPr>
        <p:txBody>
          <a:bodyPr>
            <a:normAutofit/>
          </a:bodyPr>
          <a:lstStyle/>
          <a:p>
            <a:pPr algn="just"/>
            <a:r>
              <a:rPr lang="en-US" sz="4000" dirty="0" smtClean="0">
                <a:solidFill>
                  <a:schemeClr val="tx1"/>
                </a:solidFill>
                <a:latin typeface="Times New Roman" panose="02020603050405020304" pitchFamily="18" charset="0"/>
                <a:cs typeface="Times New Roman" panose="02020603050405020304" pitchFamily="18" charset="0"/>
              </a:rPr>
              <a:t>             Final Project</a:t>
            </a: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286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454" y="390144"/>
            <a:ext cx="8596668" cy="697992"/>
          </a:xfrm>
        </p:spPr>
        <p:txBody>
          <a:bodyPr>
            <a:normAutofit fontScale="90000"/>
          </a:bodyPr>
          <a:lstStyle/>
          <a:p>
            <a:r>
              <a:rPr lang="en-US" sz="4000" i="1" dirty="0" smtClean="0">
                <a:solidFill>
                  <a:schemeClr val="tx1"/>
                </a:solidFill>
                <a:latin typeface="Times New Roman" panose="02020603050405020304" pitchFamily="18" charset="0"/>
                <a:cs typeface="Times New Roman" panose="02020603050405020304" pitchFamily="18" charset="0"/>
              </a:rPr>
              <a:t>RESULTS:</a:t>
            </a:r>
            <a:endParaRPr lang="en-US" sz="4000" i="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5622" b="-2922"/>
          <a:stretch/>
        </p:blipFill>
        <p:spPr>
          <a:xfrm>
            <a:off x="389920" y="1307592"/>
            <a:ext cx="8805735" cy="4572142"/>
          </a:xfrm>
        </p:spPr>
      </p:pic>
    </p:spTree>
    <p:extLst>
      <p:ext uri="{BB962C8B-B14F-4D97-AF65-F5344CB8AC3E}">
        <p14:creationId xmlns:p14="http://schemas.microsoft.com/office/powerpoint/2010/main" val="1168614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758" y="1972056"/>
            <a:ext cx="9253050" cy="2106168"/>
          </a:xfrm>
        </p:spPr>
        <p:txBody>
          <a:bodyPr>
            <a:normAutofit fontScale="90000"/>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4900" dirty="0" err="1" smtClean="0">
                <a:solidFill>
                  <a:schemeClr val="tx1"/>
                </a:solidFill>
                <a:latin typeface="Times New Roman" panose="02020603050405020304" pitchFamily="18" charset="0"/>
                <a:cs typeface="Times New Roman" panose="02020603050405020304" pitchFamily="18" charset="0"/>
              </a:rPr>
              <a:t>Sentiment</a:t>
            </a:r>
            <a:r>
              <a:rPr lang="en-US" sz="4900" dirty="0" smtClean="0">
                <a:solidFill>
                  <a:schemeClr val="tx1"/>
                </a:solidFill>
                <a:latin typeface="Times New Roman" panose="02020603050405020304" pitchFamily="18" charset="0"/>
                <a:cs typeface="Times New Roman" panose="02020603050405020304" pitchFamily="18" charset="0"/>
              </a:rPr>
              <a:t> Analysis on Movie Reviews using Recurrent Neural Networks (RNN) </a:t>
            </a:r>
            <a:r>
              <a:rPr lang="en-US" dirty="0" smtClean="0">
                <a:solidFill>
                  <a:schemeClr val="tx1"/>
                </a:solidFill>
              </a:rPr>
              <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1212039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88" y="64008"/>
            <a:ext cx="9027114" cy="758952"/>
          </a:xfrm>
        </p:spPr>
        <p:txBody>
          <a:bodyPr>
            <a:normAutofit/>
          </a:bodyPr>
          <a:lstStyle/>
          <a:p>
            <a:r>
              <a:rPr lang="en-US" sz="4000" b="1" i="1" dirty="0" smtClean="0">
                <a:solidFill>
                  <a:schemeClr val="tx1"/>
                </a:solidFill>
                <a:latin typeface="Times New Roman" panose="02020603050405020304" pitchFamily="18" charset="0"/>
                <a:cs typeface="Times New Roman" panose="02020603050405020304" pitchFamily="18" charset="0"/>
              </a:rPr>
              <a:t>AGENDA</a:t>
            </a:r>
            <a:r>
              <a:rPr lang="en-US" sz="4000" dirty="0" smtClean="0">
                <a:solidFill>
                  <a:schemeClr val="tx1"/>
                </a:solidFill>
                <a:latin typeface="Times New Roman" panose="02020603050405020304" pitchFamily="18" charset="0"/>
                <a:cs typeface="Times New Roman" panose="02020603050405020304" pitchFamily="18" charset="0"/>
              </a:rPr>
              <a:t>:</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6888" y="1033273"/>
            <a:ext cx="9027114" cy="5008090"/>
          </a:xfrm>
        </p:spPr>
        <p:txBody>
          <a:bodyPr>
            <a:normAutofit/>
          </a:bodyPr>
          <a:lstStyle/>
          <a:p>
            <a:r>
              <a:rPr lang="en-US" sz="3200" dirty="0" smtClean="0">
                <a:latin typeface="Times New Roman" panose="02020603050405020304" pitchFamily="18" charset="0"/>
                <a:cs typeface="Times New Roman" panose="02020603050405020304" pitchFamily="18" charset="0"/>
              </a:rPr>
              <a:t>Problem Statement</a:t>
            </a:r>
          </a:p>
          <a:p>
            <a:r>
              <a:rPr lang="en-US" sz="3200" dirty="0" smtClean="0">
                <a:latin typeface="Times New Roman" panose="02020603050405020304" pitchFamily="18" charset="0"/>
                <a:cs typeface="Times New Roman" panose="02020603050405020304" pitchFamily="18" charset="0"/>
              </a:rPr>
              <a:t>Proposed System/Solution</a:t>
            </a:r>
          </a:p>
          <a:p>
            <a:r>
              <a:rPr lang="en-US" sz="3200" dirty="0" smtClean="0">
                <a:latin typeface="Times New Roman" panose="02020603050405020304" pitchFamily="18" charset="0"/>
                <a:cs typeface="Times New Roman" panose="02020603050405020304" pitchFamily="18" charset="0"/>
              </a:rPr>
              <a:t>System Development Approach</a:t>
            </a:r>
          </a:p>
          <a:p>
            <a:r>
              <a:rPr lang="en-US" sz="3200" dirty="0" smtClean="0">
                <a:latin typeface="Times New Roman" panose="02020603050405020304" pitchFamily="18" charset="0"/>
                <a:cs typeface="Times New Roman" panose="02020603050405020304" pitchFamily="18" charset="0"/>
              </a:rPr>
              <a:t>Algorithm and Deployment</a:t>
            </a:r>
          </a:p>
          <a:p>
            <a:r>
              <a:rPr lang="en-US" sz="3200" dirty="0" smtClean="0">
                <a:latin typeface="Times New Roman" panose="02020603050405020304" pitchFamily="18" charset="0"/>
                <a:cs typeface="Times New Roman" panose="02020603050405020304" pitchFamily="18" charset="0"/>
              </a:rPr>
              <a:t>Result</a:t>
            </a:r>
          </a:p>
          <a:p>
            <a:r>
              <a:rPr lang="en-US" sz="3200" dirty="0" smtClean="0">
                <a:latin typeface="Times New Roman" panose="02020603050405020304" pitchFamily="18" charset="0"/>
                <a:cs typeface="Times New Roman" panose="02020603050405020304" pitchFamily="18" charset="0"/>
              </a:rPr>
              <a:t>Conclusion</a:t>
            </a:r>
          </a:p>
          <a:p>
            <a:r>
              <a:rPr lang="en-US" sz="3200" dirty="0" smtClean="0">
                <a:latin typeface="Times New Roman" panose="02020603050405020304" pitchFamily="18" charset="0"/>
                <a:cs typeface="Times New Roman" panose="02020603050405020304" pitchFamily="18" charset="0"/>
              </a:rPr>
              <a:t>References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26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2" y="0"/>
            <a:ext cx="9063690" cy="1033272"/>
          </a:xfrm>
        </p:spPr>
        <p:txBody>
          <a:bodyPr>
            <a:normAutofit/>
          </a:bodyPr>
          <a:lstStyle/>
          <a:p>
            <a:r>
              <a:rPr lang="en-US" sz="4000" i="1" dirty="0" smtClean="0">
                <a:solidFill>
                  <a:schemeClr val="tx1"/>
                </a:solidFill>
                <a:latin typeface="Times New Roman" panose="02020603050405020304" pitchFamily="18" charset="0"/>
                <a:cs typeface="Times New Roman" panose="02020603050405020304" pitchFamily="18" charset="0"/>
              </a:rPr>
              <a:t>PROBLEM STATEMENT:</a:t>
            </a:r>
            <a:endParaRPr lang="en-US" sz="4000"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0312" y="1289304"/>
            <a:ext cx="9063690" cy="4715483"/>
          </a:xfrm>
        </p:spPr>
        <p:txBody>
          <a:bodyPr>
            <a:noAutofit/>
          </a:bodyPr>
          <a:lstStyle/>
          <a:p>
            <a:pPr marL="0" indent="0">
              <a:buNone/>
            </a:pPr>
            <a:r>
              <a:rPr lang="en-US" sz="3200" dirty="0" smtClean="0">
                <a:latin typeface="Times New Roman" panose="02020603050405020304" pitchFamily="18" charset="0"/>
                <a:cs typeface="Times New Roman" panose="02020603050405020304" pitchFamily="18" charset="0"/>
              </a:rPr>
              <a:t>This project seeks to develop a sentiment analysis model using RNNs to classify movie reviews as positive or negative sentiments, facilitating informed decision-making in the entertainment sector.</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33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870" y="179832"/>
            <a:ext cx="8596668" cy="1320800"/>
          </a:xfrm>
        </p:spPr>
        <p:txBody>
          <a:bodyPr>
            <a:normAutofit/>
          </a:bodyPr>
          <a:lstStyle/>
          <a:p>
            <a:r>
              <a:rPr lang="en-US" sz="4000" i="1" dirty="0" smtClean="0">
                <a:solidFill>
                  <a:schemeClr val="tx1"/>
                </a:solidFill>
                <a:latin typeface="Times New Roman" panose="02020603050405020304" pitchFamily="18" charset="0"/>
                <a:cs typeface="Times New Roman" panose="02020603050405020304" pitchFamily="18" charset="0"/>
              </a:rPr>
              <a:t>PROJECT OVERVIEW:</a:t>
            </a:r>
            <a:endParaRPr lang="en-US" sz="4000"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3870" y="1252729"/>
            <a:ext cx="8596668" cy="4459450"/>
          </a:xfrm>
        </p:spPr>
        <p:txBody>
          <a:bodyPr>
            <a:normAutofit/>
          </a:bodyPr>
          <a:lstStyle/>
          <a:p>
            <a:pPr marL="0" indent="0">
              <a:buNone/>
            </a:pPr>
            <a:r>
              <a:rPr lang="en-US" sz="3200" dirty="0" smtClean="0">
                <a:latin typeface="Times New Roman" panose="02020603050405020304" pitchFamily="18" charset="0"/>
                <a:cs typeface="Times New Roman" panose="02020603050405020304" pitchFamily="18" charset="0"/>
              </a:rPr>
              <a:t>Using </a:t>
            </a:r>
            <a:r>
              <a:rPr lang="en-US" sz="3200" dirty="0">
                <a:latin typeface="Times New Roman" panose="02020603050405020304" pitchFamily="18" charset="0"/>
                <a:cs typeface="Times New Roman" panose="02020603050405020304" pitchFamily="18" charset="0"/>
              </a:rPr>
              <a:t>Recurrent Neural Networks (RNNs) on the IMDB dataset, this project aims to classify movie reviews as positive or negative sentiments, providing valuable insights for decision-making in the entertainment industry</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99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58" y="73152"/>
            <a:ext cx="8596668" cy="1247648"/>
          </a:xfrm>
        </p:spPr>
        <p:txBody>
          <a:bodyPr>
            <a:normAutofit/>
          </a:bodyPr>
          <a:lstStyle/>
          <a:p>
            <a:r>
              <a:rPr lang="en-US" sz="4000" i="1" dirty="0" smtClean="0">
                <a:solidFill>
                  <a:schemeClr val="tx1"/>
                </a:solidFill>
                <a:latin typeface="Times New Roman" panose="02020603050405020304" pitchFamily="18" charset="0"/>
                <a:cs typeface="Times New Roman" panose="02020603050405020304" pitchFamily="18" charset="0"/>
              </a:rPr>
              <a:t>END USERS:</a:t>
            </a:r>
            <a:endParaRPr lang="en-US" sz="4000" i="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247566" y="843853"/>
            <a:ext cx="8596668" cy="4221923"/>
          </a:xfrm>
        </p:spPr>
        <p:txBody>
          <a:bodyPr>
            <a:normAutofit/>
          </a:bodyPr>
          <a:lstStyle/>
          <a:p>
            <a:r>
              <a:rPr lang="en-US" sz="2800" dirty="0" smtClean="0">
                <a:latin typeface="Times New Roman" panose="02020603050405020304" pitchFamily="18" charset="0"/>
                <a:cs typeface="Times New Roman" panose="02020603050405020304" pitchFamily="18" charset="0"/>
              </a:rPr>
              <a:t>Movie Studio and Production Companies</a:t>
            </a:r>
          </a:p>
          <a:p>
            <a:r>
              <a:rPr lang="en-US" sz="2800" dirty="0" smtClean="0">
                <a:latin typeface="Times New Roman" panose="02020603050405020304" pitchFamily="18" charset="0"/>
                <a:cs typeface="Times New Roman" panose="02020603050405020304" pitchFamily="18" charset="0"/>
              </a:rPr>
              <a:t>Streaming Platforms</a:t>
            </a:r>
          </a:p>
          <a:p>
            <a:r>
              <a:rPr lang="en-US" sz="2800" dirty="0" smtClean="0">
                <a:latin typeface="Times New Roman" panose="02020603050405020304" pitchFamily="18" charset="0"/>
                <a:cs typeface="Times New Roman" panose="02020603050405020304" pitchFamily="18" charset="0"/>
              </a:rPr>
              <a:t>General Audience</a:t>
            </a:r>
          </a:p>
          <a:p>
            <a:r>
              <a:rPr lang="en-US" sz="2800" dirty="0" smtClean="0">
                <a:latin typeface="Times New Roman" panose="02020603050405020304" pitchFamily="18" charset="0"/>
                <a:cs typeface="Times New Roman" panose="02020603050405020304" pitchFamily="18" charset="0"/>
              </a:rPr>
              <a:t>Market Researchers</a:t>
            </a:r>
          </a:p>
          <a:p>
            <a:r>
              <a:rPr lang="en-US" sz="2800" dirty="0" smtClean="0">
                <a:latin typeface="Times New Roman" panose="02020603050405020304" pitchFamily="18" charset="0"/>
                <a:cs typeface="Times New Roman" panose="02020603050405020304" pitchFamily="18" charset="0"/>
              </a:rPr>
              <a:t>Advertisers</a:t>
            </a:r>
          </a:p>
          <a:p>
            <a:r>
              <a:rPr lang="en-US" sz="2800" dirty="0" smtClean="0">
                <a:latin typeface="Times New Roman" panose="02020603050405020304" pitchFamily="18" charset="0"/>
                <a:cs typeface="Times New Roman" panose="02020603050405020304" pitchFamily="18" charset="0"/>
              </a:rPr>
              <a:t>Content Creators</a:t>
            </a:r>
          </a:p>
          <a:p>
            <a:r>
              <a:rPr lang="en-US" sz="2800" dirty="0" smtClean="0">
                <a:latin typeface="Times New Roman" panose="02020603050405020304" pitchFamily="18" charset="0"/>
                <a:cs typeface="Times New Roman" panose="02020603050405020304" pitchFamily="18" charset="0"/>
              </a:rPr>
              <a:t>Social Media Platforms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569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smtClean="0">
                <a:solidFill>
                  <a:schemeClr val="tx1"/>
                </a:solidFill>
                <a:latin typeface="Times New Roman" panose="02020603050405020304" pitchFamily="18" charset="0"/>
                <a:cs typeface="Times New Roman" panose="02020603050405020304" pitchFamily="18" charset="0"/>
              </a:rPr>
              <a:t>SOLUTION:</a:t>
            </a:r>
            <a:endParaRPr lang="en-US" sz="4000"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57085"/>
            <a:ext cx="8596668" cy="388077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solution involves developing a sentiment analysis model using Recurrent Neural Networks (RNNs) to accurately classify movie reviews as positive or negative sentiments. By leveraging the IMDB dataset and advanced machine learning techniques, this model offers several key value propositions</a:t>
            </a:r>
            <a:r>
              <a:rPr lang="en-US" sz="24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Automated Sentiment </a:t>
            </a:r>
            <a:r>
              <a:rPr lang="en-US" sz="2400" b="1" dirty="0" smtClean="0">
                <a:latin typeface="Times New Roman" panose="02020603050405020304" pitchFamily="18" charset="0"/>
                <a:cs typeface="Times New Roman" panose="02020603050405020304" pitchFamily="18" charset="0"/>
              </a:rPr>
              <a:t>Analysis</a:t>
            </a:r>
          </a:p>
          <a:p>
            <a:r>
              <a:rPr lang="en-US" sz="2400" b="1" dirty="0">
                <a:latin typeface="Times New Roman" panose="02020603050405020304" pitchFamily="18" charset="0"/>
                <a:cs typeface="Times New Roman" panose="02020603050405020304" pitchFamily="18" charset="0"/>
              </a:rPr>
              <a:t>Insights for </a:t>
            </a:r>
            <a:r>
              <a:rPr lang="en-US" sz="2400" b="1" dirty="0" smtClean="0">
                <a:latin typeface="Times New Roman" panose="02020603050405020304" pitchFamily="18" charset="0"/>
                <a:cs typeface="Times New Roman" panose="02020603050405020304" pitchFamily="18" charset="0"/>
              </a:rPr>
              <a:t>Decision-Making</a:t>
            </a:r>
          </a:p>
          <a:p>
            <a:r>
              <a:rPr lang="en-US" sz="2400" b="1" dirty="0">
                <a:latin typeface="Times New Roman" panose="02020603050405020304" pitchFamily="18" charset="0"/>
                <a:cs typeface="Times New Roman" panose="02020603050405020304" pitchFamily="18" charset="0"/>
              </a:rPr>
              <a:t>Enhanced User Experience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102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294" y="198120"/>
            <a:ext cx="8596668" cy="1320800"/>
          </a:xfrm>
        </p:spPr>
        <p:txBody>
          <a:bodyPr>
            <a:normAutofit/>
          </a:bodyPr>
          <a:lstStyle/>
          <a:p>
            <a:r>
              <a:rPr lang="en-US" sz="4000" i="1" dirty="0">
                <a:solidFill>
                  <a:schemeClr val="tx1"/>
                </a:solidFill>
                <a:latin typeface="Times New Roman" panose="02020603050405020304" pitchFamily="18" charset="0"/>
                <a:cs typeface="Times New Roman" panose="02020603050405020304" pitchFamily="18" charset="0"/>
              </a:rPr>
              <a:t>THE WOW IN YOUR </a:t>
            </a:r>
            <a:r>
              <a:rPr lang="en-US" sz="4000" i="1" dirty="0" smtClean="0">
                <a:solidFill>
                  <a:schemeClr val="tx1"/>
                </a:solidFill>
                <a:latin typeface="Times New Roman" panose="02020603050405020304" pitchFamily="18" charset="0"/>
                <a:cs typeface="Times New Roman" panose="02020603050405020304" pitchFamily="18" charset="0"/>
              </a:rPr>
              <a:t>SOLUTION:</a:t>
            </a:r>
            <a:endParaRPr lang="en-US" sz="4000"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1886" y="1374205"/>
            <a:ext cx="8596668" cy="3880773"/>
          </a:xfrm>
        </p:spPr>
        <p:txBody>
          <a:bodyPr>
            <a:normAutofit/>
          </a:bodyPr>
          <a:lstStyle/>
          <a:p>
            <a:r>
              <a:rPr lang="en-US" sz="2800" dirty="0" smtClean="0">
                <a:latin typeface="Times New Roman" panose="02020603050405020304" pitchFamily="18" charset="0"/>
                <a:cs typeface="Times New Roman" panose="02020603050405020304" pitchFamily="18" charset="0"/>
              </a:rPr>
              <a:t>Precision and Accuracy</a:t>
            </a:r>
          </a:p>
          <a:p>
            <a:r>
              <a:rPr lang="en-US" sz="2800" dirty="0" smtClean="0">
                <a:latin typeface="Times New Roman" panose="02020603050405020304" pitchFamily="18" charset="0"/>
                <a:cs typeface="Times New Roman" panose="02020603050405020304" pitchFamily="18" charset="0"/>
              </a:rPr>
              <a:t>Speed and Efficiency</a:t>
            </a:r>
          </a:p>
          <a:p>
            <a:r>
              <a:rPr lang="en-US" sz="2800" dirty="0" smtClean="0">
                <a:latin typeface="Times New Roman" panose="02020603050405020304" pitchFamily="18" charset="0"/>
                <a:cs typeface="Times New Roman" panose="02020603050405020304" pitchFamily="18" charset="0"/>
              </a:rPr>
              <a:t>Actionable Insights</a:t>
            </a:r>
          </a:p>
          <a:p>
            <a:r>
              <a:rPr lang="en-US" sz="2800" dirty="0" smtClean="0">
                <a:latin typeface="Times New Roman" panose="02020603050405020304" pitchFamily="18" charset="0"/>
                <a:cs typeface="Times New Roman" panose="02020603050405020304" pitchFamily="18" charset="0"/>
              </a:rPr>
              <a:t>Scalability and Adaptability</a:t>
            </a:r>
          </a:p>
          <a:p>
            <a:r>
              <a:rPr lang="en-US" sz="2800" dirty="0" smtClean="0">
                <a:latin typeface="Times New Roman" panose="02020603050405020304" pitchFamily="18" charset="0"/>
                <a:cs typeface="Times New Roman" panose="02020603050405020304" pitchFamily="18" charset="0"/>
              </a:rPr>
              <a:t>Value Creation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20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22" y="225552"/>
            <a:ext cx="8596668" cy="1320800"/>
          </a:xfrm>
        </p:spPr>
        <p:txBody>
          <a:bodyPr>
            <a:normAutofit/>
          </a:bodyPr>
          <a:lstStyle/>
          <a:p>
            <a:r>
              <a:rPr lang="en-US" sz="4000" i="1" dirty="0" smtClean="0">
                <a:solidFill>
                  <a:schemeClr val="tx1"/>
                </a:solidFill>
                <a:latin typeface="Times New Roman" panose="02020603050405020304" pitchFamily="18" charset="0"/>
                <a:cs typeface="Times New Roman" panose="02020603050405020304" pitchFamily="18" charset="0"/>
              </a:rPr>
              <a:t>MODELLING:</a:t>
            </a:r>
            <a:endParaRPr lang="en-US" sz="4000"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9768" y="1328485"/>
            <a:ext cx="8604504" cy="510889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For modeling the sentiment analysis task using Recurrent Neural Networks (RNNs), we'll follow </a:t>
            </a:r>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steps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Data Preparation</a:t>
            </a:r>
          </a:p>
          <a:p>
            <a:r>
              <a:rPr lang="en-US" sz="2400" dirty="0" smtClean="0">
                <a:latin typeface="Times New Roman" panose="02020603050405020304" pitchFamily="18" charset="0"/>
                <a:cs typeface="Times New Roman" panose="02020603050405020304" pitchFamily="18" charset="0"/>
              </a:rPr>
              <a:t>Model Architecture</a:t>
            </a:r>
          </a:p>
          <a:p>
            <a:r>
              <a:rPr lang="en-US" sz="2400" dirty="0" smtClean="0">
                <a:latin typeface="Times New Roman" panose="02020603050405020304" pitchFamily="18" charset="0"/>
                <a:cs typeface="Times New Roman" panose="02020603050405020304" pitchFamily="18" charset="0"/>
              </a:rPr>
              <a:t>Compilation</a:t>
            </a:r>
          </a:p>
          <a:p>
            <a:r>
              <a:rPr lang="en-US" sz="2400" dirty="0" smtClean="0">
                <a:latin typeface="Times New Roman" panose="02020603050405020304" pitchFamily="18" charset="0"/>
                <a:cs typeface="Times New Roman" panose="02020603050405020304" pitchFamily="18" charset="0"/>
              </a:rPr>
              <a:t>Training</a:t>
            </a:r>
          </a:p>
          <a:p>
            <a:r>
              <a:rPr lang="en-US" sz="2400" dirty="0" smtClean="0">
                <a:latin typeface="Times New Roman" panose="02020603050405020304" pitchFamily="18" charset="0"/>
                <a:cs typeface="Times New Roman" panose="02020603050405020304" pitchFamily="18" charset="0"/>
              </a:rPr>
              <a:t>Evaluation</a:t>
            </a:r>
          </a:p>
          <a:p>
            <a:r>
              <a:rPr lang="en-US" sz="2400" dirty="0" smtClean="0">
                <a:latin typeface="Times New Roman" panose="02020603050405020304" pitchFamily="18" charset="0"/>
                <a:cs typeface="Times New Roman" panose="02020603050405020304" pitchFamily="18" charset="0"/>
              </a:rPr>
              <a:t>Fine Tuning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9759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91</TotalTime>
  <Words>217</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     N MOHANAPRIYA       </vt:lpstr>
      <vt:lpstr> Sentiment Analysis on Movie Reviews using Recurrent Neural Networks (RNN)  </vt:lpstr>
      <vt:lpstr>AGENDA:</vt:lpstr>
      <vt:lpstr>PROBLEM STATEMENT:</vt:lpstr>
      <vt:lpstr>PROJECT OVERVIEW:</vt:lpstr>
      <vt:lpstr>END USERS:</vt:lpstr>
      <vt:lpstr>SOLUTION: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MOHANAPRIYA</dc:title>
  <dc:creator>jaisri</dc:creator>
  <cp:lastModifiedBy>jaisri</cp:lastModifiedBy>
  <cp:revision>9</cp:revision>
  <dcterms:created xsi:type="dcterms:W3CDTF">2024-04-04T14:40:28Z</dcterms:created>
  <dcterms:modified xsi:type="dcterms:W3CDTF">2024-04-04T16:12:06Z</dcterms:modified>
</cp:coreProperties>
</file>