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373" r:id="rId4"/>
    <p:sldId id="372" r:id="rId5"/>
    <p:sldId id="368" r:id="rId6"/>
    <p:sldId id="369" r:id="rId7"/>
    <p:sldId id="370" r:id="rId8"/>
    <p:sldId id="3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E05D0-A421-4EF3-8512-AD1148C82550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C5D9F-5FDD-4E04-AD07-37773298F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667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>
            <a:extLst>
              <a:ext uri="{FF2B5EF4-FFF2-40B4-BE49-F238E27FC236}">
                <a16:creationId xmlns:a16="http://schemas.microsoft.com/office/drawing/2014/main" id="{8D13192D-1816-F03A-9AF1-BBA902A8A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IN" sz="180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B6A37-AD04-C654-AC92-D9CC3ADF0A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Zeroth Review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8272B-7D6B-F3CE-953F-1079FFA8D8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F3314-4EF0-936B-77EE-175E9EF6B5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F95DA7-9E0E-467D-A139-0471DC1777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96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E0854C1-7207-EF75-A61A-B4AF54A5D7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Zeroth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23D97B6-49D4-67F3-668F-9724FD3523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E4FA587-585B-1C1F-066D-B211962B0D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7E6EB-B6CA-430B-8761-75C737CF7A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47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1D0F6A3-93FF-6A17-402C-31256BC457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Zeroth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B63A9F3-AD04-ED6E-E628-12170F70CE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1BD68DD-46F8-E148-C9DD-BDF1256D37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1276A-AAE7-4DAF-B5DC-CD9EE96B70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19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A88B164-965D-9E09-9E7D-16374A9EAD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Zeroth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E044AE8-B23C-D8C6-4D87-EADCB1C0F0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E04F0FC-AAC5-064C-CDAD-FF80D73B38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2143B-610F-499C-A392-DFFBE135A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67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E3D50AC-D896-487B-A964-4F2362A2FC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Zeroth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860975C-7E6F-6BD7-97FB-B68EFA315F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25DB3BD-FB8F-C610-9A37-B3ADF214A3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C213C-AC18-4D5A-BA73-4550FF50B8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54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CC1F139-34C5-A295-F629-88EF76019A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Zeroth Review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B20EB37-7A2A-E49D-01DB-6418D7037D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4FAAEF5-CC11-F779-153E-E74E333E5A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ED4EA-E359-45F1-B86A-A40772B25C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58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4E764D-F83F-9CC9-8E38-FEA9647AB7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Zeroth Review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BF83D4-B422-239C-8C38-4509A66ADB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1238FA-AFA9-8287-25C9-98D6042CFD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7AD66-1F60-49BE-A2E9-D91D10CB91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93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80D49F1-7BF0-A0A8-0C0A-9B4F1788B3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Zeroth Review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DDDAEBE-B0DA-0212-414B-C9FFC612D8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430D5C8-DD0F-C0FD-D016-9055C67C40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3B680-F650-469F-A231-392F163461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81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90400DB2-066A-4CAE-071C-1EAF9DDB72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Zeroth Review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EAB14BBF-3825-C6B5-25F7-8686AAD7C3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84D417B-4541-5C9D-274F-9952E6F120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37315-F462-4C74-88B4-A900525A3F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777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0B1A011-C2F2-C9FC-9DD8-A4E6A00AA4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Zeroth Review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B4C95F2-7321-CEE1-4FD5-BE988C3BAE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4AB3D0A-7C9E-40E8-0F27-0C737BD346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B2829-DA13-4801-8FBD-6D5729CB95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149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531D201-6E7B-DD71-C865-2CC7682520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Zeroth Review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A474AB6-A9CC-8EC3-60F9-BBEDD90B03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14DF99B-1424-E931-A0EF-A2CCFECC39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0EEF8-84AE-4BCB-9844-5B22523396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98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D52653-E1AE-07CB-DCC9-CD2593D84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1"/>
            <a:ext cx="10668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BB93799-0450-059C-B337-0FA5C4C37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752600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6B43BBB4-1099-054A-DDAC-B357DD3DA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56686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IN" sz="1800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986B2119-A42B-45B1-6DCF-EF7CC29004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6C6B070B-4AFE-871D-87ED-86092999D2D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Zeroth Review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FA33AF8B-6600-80BC-AB7A-98E95CF9D7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1BD9409A-4B38-651E-F54D-ABAB5C4CEBA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56AFA5A-A15D-402B-9810-66A481E981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80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55FB75-EA23-05A2-65B0-3FBB7B85A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4" y="89477"/>
            <a:ext cx="2924175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5478A0-E400-6B2F-4B52-61D3A263B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1491" y="64077"/>
            <a:ext cx="1000125" cy="1143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41A2FBB-F55B-9BAA-4EBD-7D6AD7B1D9C0}"/>
              </a:ext>
            </a:extLst>
          </p:cNvPr>
          <p:cNvSpPr txBox="1">
            <a:spLocks/>
          </p:cNvSpPr>
          <p:nvPr/>
        </p:nvSpPr>
        <p:spPr>
          <a:xfrm>
            <a:off x="789712" y="25306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20000"/>
              </a:lnSpc>
            </a:pPr>
            <a:endParaRPr lang="en-GB" sz="7000" dirty="0"/>
          </a:p>
          <a:p>
            <a:pPr>
              <a:lnSpc>
                <a:spcPct val="160000"/>
              </a:lnSpc>
            </a:pPr>
            <a:r>
              <a:rPr lang="en-GB" sz="9600" dirty="0"/>
              <a:t>ENHANCING AUTISM SPECTRUM DISORDER DETECTION WITH GAME-BASED ASSESSMENT</a:t>
            </a:r>
            <a:br>
              <a:rPr lang="en-GB" sz="9600" dirty="0"/>
            </a:br>
            <a:endParaRPr lang="en-IN" sz="9600" b="1" dirty="0">
              <a:solidFill>
                <a:srgbClr val="7030A0"/>
              </a:solidFill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2D19DAE3-8F95-230C-D485-225341D07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92" y="5183902"/>
            <a:ext cx="53789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2400" b="1" dirty="0" err="1">
                <a:solidFill>
                  <a:srgbClr val="FF0000"/>
                </a:solidFill>
              </a:rPr>
              <a:t>Dr.</a:t>
            </a:r>
            <a:r>
              <a:rPr lang="en-IN" altLang="en-US" sz="2400" b="1" dirty="0">
                <a:solidFill>
                  <a:srgbClr val="FF0000"/>
                </a:solidFill>
              </a:rPr>
              <a:t> K </a:t>
            </a:r>
            <a:r>
              <a:rPr lang="en-IN" altLang="en-US" sz="2400" b="1" dirty="0" err="1">
                <a:solidFill>
                  <a:srgbClr val="FF0000"/>
                </a:solidFill>
              </a:rPr>
              <a:t>Ananthajothi</a:t>
            </a:r>
            <a:r>
              <a:rPr lang="en-IN" altLang="en-US" sz="2400" b="1" dirty="0">
                <a:solidFill>
                  <a:srgbClr val="FF0000"/>
                </a:solidFill>
              </a:rPr>
              <a:t> M.E.,</a:t>
            </a:r>
            <a:r>
              <a:rPr lang="en-IN" altLang="en-US" sz="2400" b="1" dirty="0" err="1">
                <a:solidFill>
                  <a:srgbClr val="FF0000"/>
                </a:solidFill>
              </a:rPr>
              <a:t>Ph.D</a:t>
            </a:r>
            <a:r>
              <a:rPr lang="en-IN" altLang="en-US" sz="2400" b="1" dirty="0">
                <a:solidFill>
                  <a:srgbClr val="FF0000"/>
                </a:solidFill>
              </a:rPr>
              <a:t>.,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2400" b="1" dirty="0">
                <a:solidFill>
                  <a:srgbClr val="FF0000"/>
                </a:solidFill>
              </a:rPr>
              <a:t>Associate Professor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19A39F01-D00C-AF01-020F-6FE15F5B4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651" y="5140556"/>
            <a:ext cx="537896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2400" b="1" dirty="0">
                <a:solidFill>
                  <a:srgbClr val="FF0000"/>
                </a:solidFill>
              </a:rPr>
              <a:t>M</a:t>
            </a:r>
            <a:r>
              <a:rPr lang="en-IN" altLang="en-US" sz="2400" b="1" dirty="0">
                <a:solidFill>
                  <a:srgbClr val="FF0000"/>
                </a:solidFill>
              </a:rPr>
              <a:t>OHANAPRIYA E  210701164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2400" b="1" dirty="0">
                <a:solidFill>
                  <a:srgbClr val="FF0000"/>
                </a:solidFill>
              </a:rPr>
              <a:t>MUKHILAN S </a:t>
            </a:r>
            <a:r>
              <a:rPr lang="en-IN" altLang="en-US" sz="2400" b="1" dirty="0" err="1">
                <a:solidFill>
                  <a:srgbClr val="FF0000"/>
                </a:solidFill>
              </a:rPr>
              <a:t>S</a:t>
            </a:r>
            <a:r>
              <a:rPr lang="en-IN" altLang="en-US" sz="2400" b="1" dirty="0">
                <a:solidFill>
                  <a:srgbClr val="FF0000"/>
                </a:solidFill>
              </a:rPr>
              <a:t>      210701169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21851EC-AC90-1CBE-0738-0329685AB2AB}"/>
              </a:ext>
            </a:extLst>
          </p:cNvPr>
          <p:cNvSpPr txBox="1">
            <a:spLocks/>
          </p:cNvSpPr>
          <p:nvPr/>
        </p:nvSpPr>
        <p:spPr>
          <a:xfrm>
            <a:off x="708891" y="1213137"/>
            <a:ext cx="10515600" cy="722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solidFill>
                  <a:srgbClr val="002060"/>
                </a:solidFill>
                <a:latin typeface="Verdana" panose="020B0604030504040204" pitchFamily="34" charset="0"/>
                <a:ea typeface="+mn-ea"/>
                <a:cs typeface="+mn-cs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4233139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Introduction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Autism, or </a:t>
            </a:r>
            <a:r>
              <a:rPr kumimoji="0" lang="en-GB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autism spectrum disorder (ASD</a:t>
            </a:r>
            <a: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), refers to a broad range of conditions characterized by challenges with </a:t>
            </a:r>
            <a:r>
              <a:rPr kumimoji="0" lang="en-GB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social skills, repetitive </a:t>
            </a:r>
            <a:r>
              <a:rPr kumimoji="0" lang="en-GB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behaviors</a:t>
            </a:r>
            <a:r>
              <a:rPr kumimoji="0" lang="en-GB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speech and nonverbal communication</a:t>
            </a:r>
            <a: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significantly enhance the assessment and development of key skills in children with ASD through an innovative game-based approach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participating in various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game-based scenarios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children will have opportunities to practice and improve essential skills such as communication, social interaction, and problem-solving in a supportive and enjoyable environment.</a:t>
            </a: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Zeroth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386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F618-6152-A3BF-4305-A745BC05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AUTISM AND NO AUTISM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B6A746-A2C5-1AB2-DCBC-C6B9EBB2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Zeroth Review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B4FFBA-B99C-E5A6-9A6F-419AE5312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E60B9-96B8-EEE3-B199-2613D05F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3B680-F650-469F-A231-392F163461F6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1026" name="Picture 2" descr="5 Signs You DO NOT Have Autism - YouTube">
            <a:extLst>
              <a:ext uri="{FF2B5EF4-FFF2-40B4-BE49-F238E27FC236}">
                <a16:creationId xmlns:a16="http://schemas.microsoft.com/office/drawing/2014/main" id="{111008C7-DABE-1A4B-6996-A5BA85E41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912829"/>
            <a:ext cx="5381124" cy="394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lt Text 2">
            <a:extLst>
              <a:ext uri="{FF2B5EF4-FFF2-40B4-BE49-F238E27FC236}">
                <a16:creationId xmlns:a16="http://schemas.microsoft.com/office/drawing/2014/main" id="{F5F68D5D-DB9E-3E29-9FC0-1B721C4DD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087" y="2018602"/>
            <a:ext cx="5167223" cy="372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57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Problem Statement and Motivation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assessment methods for Autism Spectrum Disorder (ASD) often involve formal and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procedures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be intimidating and stressful for children.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methods may not fully capture a child's range of abilities or provide an engaging way to assess crucial developmental skills such as communication, social interaction, and problem-solving.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engaging and less stressful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assessment process for children with Autism Spectrum Disorder (ASD), thereby improving the accuracy of evaluations and supporting the development of crucial skills such as communication, social interaction, concentration and problem-solving is the main motivation of this project.</a:t>
            </a: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Zeroth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548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Existing System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Questionnaires and Surveys </a:t>
            </a:r>
            <a:r>
              <a:rPr lang="en-GB" sz="1600" b="1" dirty="0"/>
              <a:t>: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 for assessing ASD often rely on standardized questionnaires and surveys, such as the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Autism Diagnostic Observation Schedule (ADOS)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Autism Diagnostic Interview-Revised (ADI-R).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tools involve a series of structured questions and observational tasks designed to evaluate specific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developmental milestones associated with ASD.</a:t>
            </a:r>
          </a:p>
          <a:p>
            <a:r>
              <a:rPr lang="en-GB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and Psychological Evaluations </a:t>
            </a:r>
            <a:r>
              <a:rPr lang="en-GB" sz="1600" b="1" dirty="0"/>
              <a:t>: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medical and psychological evaluations are part of the existing system for diagnosing ASD. These evaluations may include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examinations, neurological assessments, and psychological testing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rule out other conditions and gain a thorough understanding of the child’s cognitive functioning. While these evaluations are essential for a complete diagnostic picture, they are often conducted in clinical settings that can be intimidating for the child.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Zeroth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971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Objectives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 Through Interactive Gameplay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Reduce Stress and Anxiety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Enhance Evaluation of Key Skills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Innovate Assessment Methodologies</a:t>
            </a: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Foster Social Skills Development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Inclusivity in Game Design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 Peer Interaction and Collaboration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Motivation Through Gamification</a:t>
            </a:r>
          </a:p>
          <a:p>
            <a:pPr>
              <a:buClr>
                <a:srgbClr val="CC0000"/>
              </a:buClr>
              <a:defRPr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 the Gap Between Clinical and Everyday Experiences</a:t>
            </a: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Zeroth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313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Abstract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project focuses on developing an innovative game-based application to enhance the assessment of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Autism Spectrum Disorder (ASD)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Traditional assessment methods, often formal and clinical, can be intimidating for children, potentially impacting the accuracy and effectiveness of evaluations. Our approach introduces a dynamic, interactive tool designed to make the assessment process engaging and less stressful.</a:t>
            </a:r>
          </a:p>
          <a:p>
            <a:pPr>
              <a:buClr>
                <a:srgbClr val="CC0000"/>
              </a:buClr>
              <a:defRPr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application leverages advanced gamification techniques and adaptive algorithms to create a personalized and enjoyable assessment experience. By integrating interactive scenarios, the tool evaluates essential skills such as communication, social interaction, and problem-solving in a playful context. The use of real-time adaptive game mechanics allows for a tailored assessment that captures a comprehensive range of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behaviors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abilities.</a:t>
            </a:r>
          </a:p>
          <a:p>
            <a:pPr>
              <a:buClr>
                <a:srgbClr val="CC0000"/>
              </a:buClr>
              <a:defRPr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Through this project, we aim to not only improve the accuracy of ASD assessments but also to 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foster skill development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support the overall growth of children with ASD in a supportive and engaging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Zeroth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483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349C-5BE6-7AA1-4EE3-C4AA5A3B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168074"/>
            <a:ext cx="10668000" cy="1216025"/>
          </a:xfrm>
        </p:spPr>
        <p:txBody>
          <a:bodyPr anchor="ctr"/>
          <a:lstStyle/>
          <a:p>
            <a:pPr algn="ctr"/>
            <a:r>
              <a:rPr lang="en-IN" altLang="en-US" sz="5000" b="1" dirty="0">
                <a:solidFill>
                  <a:srgbClr val="FF0000"/>
                </a:solidFill>
              </a:rPr>
              <a:t>Thank You</a:t>
            </a:r>
            <a:endParaRPr lang="en-IN" sz="5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CC27A-14F7-85DD-1D33-35BB8846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4F5F3-B604-7034-3991-F0917DEC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3B680-F650-469F-A231-392F163461F6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20C7D-BD2C-F059-5056-8B99F4B2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Zeroth Review</a:t>
            </a:r>
          </a:p>
        </p:txBody>
      </p:sp>
    </p:spTree>
    <p:extLst>
      <p:ext uri="{BB962C8B-B14F-4D97-AF65-F5344CB8AC3E}">
        <p14:creationId xmlns:p14="http://schemas.microsoft.com/office/powerpoint/2010/main" val="2273965067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2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3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4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5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6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652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Times New Roman</vt:lpstr>
      <vt:lpstr>Verdana</vt:lpstr>
      <vt:lpstr>Wingdings</vt:lpstr>
      <vt:lpstr>Profile</vt:lpstr>
      <vt:lpstr>PowerPoint Presentation</vt:lpstr>
      <vt:lpstr>Introduction</vt:lpstr>
      <vt:lpstr>AUTISM AND NO AUTISM</vt:lpstr>
      <vt:lpstr>Problem Statement and Motivation</vt:lpstr>
      <vt:lpstr>Existing System</vt:lpstr>
      <vt:lpstr>Objectives</vt:lpstr>
      <vt:lpstr>Abstract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DURAI MURUGAN N</dc:creator>
  <cp:lastModifiedBy>Mona Elango</cp:lastModifiedBy>
  <cp:revision>10</cp:revision>
  <dcterms:created xsi:type="dcterms:W3CDTF">2023-08-03T04:32:32Z</dcterms:created>
  <dcterms:modified xsi:type="dcterms:W3CDTF">2024-07-30T19:51:02Z</dcterms:modified>
</cp:coreProperties>
</file>