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5816890/f/db6e54a9-0057-4dd8-85d6-470b4d8c4802/NM%20ASSIGNMENT.priya%20saravanan.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Sheet1!$D$1:$D$2</c:f>
              <c:strCache>
                <c:ptCount val="2"/>
                <c:pt idx="1">
                  <c:v>BASIC SALARY </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Sheet1!$D$3:$D$22</c:f>
              <c:numCache>
                <c:formatCode>General</c:formatCode>
                <c:ptCount val="20"/>
                <c:pt idx="0">
                  <c:v>100000.0</c:v>
                </c:pt>
                <c:pt idx="1">
                  <c:v>80000.0</c:v>
                </c:pt>
                <c:pt idx="2">
                  <c:v>75000.0</c:v>
                </c:pt>
                <c:pt idx="3">
                  <c:v>50000.0</c:v>
                </c:pt>
                <c:pt idx="4">
                  <c:v>45000.0</c:v>
                </c:pt>
                <c:pt idx="5">
                  <c:v>45000.0</c:v>
                </c:pt>
                <c:pt idx="6">
                  <c:v>25000.0</c:v>
                </c:pt>
                <c:pt idx="7">
                  <c:v>25000.0</c:v>
                </c:pt>
                <c:pt idx="8">
                  <c:v>25000.0</c:v>
                </c:pt>
                <c:pt idx="9">
                  <c:v>25000.0</c:v>
                </c:pt>
                <c:pt idx="10">
                  <c:v>25000.0</c:v>
                </c:pt>
                <c:pt idx="11">
                  <c:v>25000.0</c:v>
                </c:pt>
                <c:pt idx="12">
                  <c:v>25000.0</c:v>
                </c:pt>
                <c:pt idx="13">
                  <c:v>25000.0</c:v>
                </c:pt>
                <c:pt idx="14">
                  <c:v>25000.0</c:v>
                </c:pt>
                <c:pt idx="15">
                  <c:v>25000.0</c:v>
                </c:pt>
                <c:pt idx="16">
                  <c:v>35000.0</c:v>
                </c:pt>
                <c:pt idx="17">
                  <c:v>15000.0</c:v>
                </c:pt>
                <c:pt idx="18">
                  <c:v>15000.0</c:v>
                </c:pt>
                <c:pt idx="19">
                  <c:v>20000.0</c:v>
                </c:pt>
              </c:numCache>
            </c:numRef>
          </c:val>
        </c:ser>
        <c:ser>
          <c:idx val="1"/>
          <c:order val="1"/>
          <c:tx>
            <c:strRef>
              <c:f>Sheet1!$E$1:$E$2</c:f>
              <c:strCache>
                <c:ptCount val="2"/>
                <c:pt idx="1">
                  <c:v>TOTAL DATS </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Sheet1!$E$3:$E$22</c:f>
              <c:numCache>
                <c:formatCode>General</c:formatCode>
                <c:ptCount val="20"/>
                <c:pt idx="0">
                  <c:v>31.0</c:v>
                </c:pt>
                <c:pt idx="1">
                  <c:v>31.0</c:v>
                </c:pt>
                <c:pt idx="2">
                  <c:v>30.0</c:v>
                </c:pt>
                <c:pt idx="3">
                  <c:v>30.0</c:v>
                </c:pt>
                <c:pt idx="4">
                  <c:v>30.0</c:v>
                </c:pt>
                <c:pt idx="5">
                  <c:v>31.0</c:v>
                </c:pt>
                <c:pt idx="6">
                  <c:v>28.0</c:v>
                </c:pt>
                <c:pt idx="7">
                  <c:v>28.0</c:v>
                </c:pt>
                <c:pt idx="8">
                  <c:v>28.0</c:v>
                </c:pt>
                <c:pt idx="9">
                  <c:v>28.0</c:v>
                </c:pt>
                <c:pt idx="10">
                  <c:v>28.0</c:v>
                </c:pt>
                <c:pt idx="11">
                  <c:v>28.0</c:v>
                </c:pt>
                <c:pt idx="12">
                  <c:v>28.0</c:v>
                </c:pt>
                <c:pt idx="13">
                  <c:v>28.0</c:v>
                </c:pt>
                <c:pt idx="14">
                  <c:v>28.0</c:v>
                </c:pt>
                <c:pt idx="15">
                  <c:v>28.0</c:v>
                </c:pt>
                <c:pt idx="16">
                  <c:v>31.0</c:v>
                </c:pt>
                <c:pt idx="17">
                  <c:v>30.0</c:v>
                </c:pt>
                <c:pt idx="18">
                  <c:v>28.0</c:v>
                </c:pt>
                <c:pt idx="19">
                  <c:v>31.0</c:v>
                </c:pt>
              </c:numCache>
            </c:numRef>
          </c:val>
        </c:ser>
        <c:ser>
          <c:idx val="2"/>
          <c:order val="2"/>
          <c:tx>
            <c:strRef>
              <c:f>Sheet1!$F$1:$F$2</c:f>
              <c:strCache>
                <c:ptCount val="2"/>
                <c:pt idx="1">
                  <c:v>LEAVE DAYS</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Sheet1!$F$3:$F$22</c:f>
              <c:numCache>
                <c:formatCode>General</c:formatCode>
                <c:ptCount val="20"/>
                <c:pt idx="0">
                  <c:v>1.0</c:v>
                </c:pt>
                <c:pt idx="1">
                  <c:v>2.0</c:v>
                </c:pt>
                <c:pt idx="2">
                  <c:v>3.0</c:v>
                </c:pt>
                <c:pt idx="3">
                  <c:v>2.0</c:v>
                </c:pt>
                <c:pt idx="4">
                  <c:v>1.0</c:v>
                </c:pt>
                <c:pt idx="5">
                  <c:v>2.0</c:v>
                </c:pt>
                <c:pt idx="6">
                  <c:v>1.0</c:v>
                </c:pt>
                <c:pt idx="7">
                  <c:v>2.0</c:v>
                </c:pt>
                <c:pt idx="8">
                  <c:v>1.0</c:v>
                </c:pt>
                <c:pt idx="9">
                  <c:v>3.0</c:v>
                </c:pt>
                <c:pt idx="10">
                  <c:v>1.0</c:v>
                </c:pt>
                <c:pt idx="11">
                  <c:v>1.0</c:v>
                </c:pt>
                <c:pt idx="12">
                  <c:v>4.0</c:v>
                </c:pt>
                <c:pt idx="13">
                  <c:v>5.0</c:v>
                </c:pt>
                <c:pt idx="14">
                  <c:v>2.0</c:v>
                </c:pt>
                <c:pt idx="15">
                  <c:v>3.0</c:v>
                </c:pt>
                <c:pt idx="16">
                  <c:v>4.0</c:v>
                </c:pt>
                <c:pt idx="17">
                  <c:v>2.0</c:v>
                </c:pt>
                <c:pt idx="18">
                  <c:v>4.0</c:v>
                </c:pt>
                <c:pt idx="19">
                  <c:v>2.0</c:v>
                </c:pt>
              </c:numCache>
            </c:numRef>
          </c:val>
        </c:ser>
        <c:ser>
          <c:idx val="3"/>
          <c:order val="3"/>
          <c:tx>
            <c:strRef>
              <c:f>Sheet1!$G$1:$G$2</c:f>
              <c:strCache>
                <c:ptCount val="2"/>
                <c:pt idx="1">
                  <c:v>WORKING DAYS</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Sheet1!$G$3:$G$22</c:f>
              <c:numCache>
                <c:formatCode>General</c:formatCode>
                <c:ptCount val="20"/>
                <c:pt idx="0">
                  <c:v>30.0</c:v>
                </c:pt>
                <c:pt idx="1">
                  <c:v>29.0</c:v>
                </c:pt>
                <c:pt idx="2">
                  <c:v>27.0</c:v>
                </c:pt>
                <c:pt idx="3">
                  <c:v>28.0</c:v>
                </c:pt>
                <c:pt idx="4">
                  <c:v>29.0</c:v>
                </c:pt>
                <c:pt idx="5">
                  <c:v>29.0</c:v>
                </c:pt>
                <c:pt idx="6">
                  <c:v>27.0</c:v>
                </c:pt>
                <c:pt idx="7">
                  <c:v>26.0</c:v>
                </c:pt>
                <c:pt idx="8">
                  <c:v>27.0</c:v>
                </c:pt>
                <c:pt idx="9">
                  <c:v>25.0</c:v>
                </c:pt>
                <c:pt idx="10">
                  <c:v>27.0</c:v>
                </c:pt>
                <c:pt idx="11">
                  <c:v>27.0</c:v>
                </c:pt>
                <c:pt idx="12">
                  <c:v>24.0</c:v>
                </c:pt>
                <c:pt idx="13">
                  <c:v>23.0</c:v>
                </c:pt>
                <c:pt idx="14">
                  <c:v>26.0</c:v>
                </c:pt>
                <c:pt idx="15">
                  <c:v>25.0</c:v>
                </c:pt>
                <c:pt idx="16">
                  <c:v>27.0</c:v>
                </c:pt>
                <c:pt idx="17">
                  <c:v>28.0</c:v>
                </c:pt>
                <c:pt idx="18">
                  <c:v>24.0</c:v>
                </c:pt>
                <c:pt idx="19">
                  <c:v>29.0</c:v>
                </c:pt>
              </c:numCache>
            </c:numRef>
          </c:val>
        </c:ser>
        <c:ser>
          <c:idx val="4"/>
          <c:order val="4"/>
          <c:tx>
            <c:strRef>
              <c:f>Sheet1!$H$1:$H$2</c:f>
              <c:strCache>
                <c:ptCount val="2"/>
                <c:pt idx="1">
                  <c:v>PF</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Sheet1!$H$3:$H$22</c:f>
              <c:numCache>
                <c:formatCode>General</c:formatCode>
                <c:ptCount val="20"/>
                <c:pt idx="0">
                  <c:v>3000.0</c:v>
                </c:pt>
                <c:pt idx="1">
                  <c:v>2400.0</c:v>
                </c:pt>
                <c:pt idx="2">
                  <c:v>2250.0</c:v>
                </c:pt>
                <c:pt idx="3">
                  <c:v>1500.0</c:v>
                </c:pt>
                <c:pt idx="4">
                  <c:v>1350.0</c:v>
                </c:pt>
                <c:pt idx="5">
                  <c:v>1350.0</c:v>
                </c:pt>
                <c:pt idx="6">
                  <c:v>750.0</c:v>
                </c:pt>
                <c:pt idx="7">
                  <c:v>750.0</c:v>
                </c:pt>
                <c:pt idx="8">
                  <c:v>750.0</c:v>
                </c:pt>
                <c:pt idx="9">
                  <c:v>750.0</c:v>
                </c:pt>
                <c:pt idx="10">
                  <c:v>750.0</c:v>
                </c:pt>
                <c:pt idx="11">
                  <c:v>750.0</c:v>
                </c:pt>
                <c:pt idx="12">
                  <c:v>750.0</c:v>
                </c:pt>
                <c:pt idx="13">
                  <c:v>750.0</c:v>
                </c:pt>
                <c:pt idx="14">
                  <c:v>750.0</c:v>
                </c:pt>
                <c:pt idx="15">
                  <c:v>750.0</c:v>
                </c:pt>
                <c:pt idx="16">
                  <c:v>1050.0</c:v>
                </c:pt>
                <c:pt idx="17">
                  <c:v>450.0</c:v>
                </c:pt>
                <c:pt idx="18">
                  <c:v>450.0</c:v>
                </c:pt>
                <c:pt idx="19">
                  <c:v>600.0</c:v>
                </c:pt>
              </c:numCache>
            </c:numRef>
          </c:val>
        </c:ser>
        <c:ser>
          <c:idx val="5"/>
          <c:order val="5"/>
          <c:tx>
            <c:strRef>
              <c:f>Sheet1!$I$1:$I$2</c:f>
              <c:strCache>
                <c:ptCount val="2"/>
                <c:pt idx="1">
                  <c:v>HRA</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Sheet1!$I$3:$I$22</c:f>
              <c:numCache>
                <c:formatCode>General</c:formatCode>
                <c:ptCount val="20"/>
                <c:pt idx="0">
                  <c:v>2000.0</c:v>
                </c:pt>
                <c:pt idx="1">
                  <c:v>1600.0</c:v>
                </c:pt>
                <c:pt idx="2">
                  <c:v>1500.0</c:v>
                </c:pt>
                <c:pt idx="3">
                  <c:v>1000.0</c:v>
                </c:pt>
                <c:pt idx="4">
                  <c:v>900.0</c:v>
                </c:pt>
                <c:pt idx="5">
                  <c:v>900.0</c:v>
                </c:pt>
                <c:pt idx="6">
                  <c:v>500.0</c:v>
                </c:pt>
                <c:pt idx="7">
                  <c:v>500.0</c:v>
                </c:pt>
                <c:pt idx="8">
                  <c:v>500.0</c:v>
                </c:pt>
                <c:pt idx="9">
                  <c:v>500.0</c:v>
                </c:pt>
                <c:pt idx="10">
                  <c:v>500.0</c:v>
                </c:pt>
                <c:pt idx="11">
                  <c:v>500.0</c:v>
                </c:pt>
                <c:pt idx="12">
                  <c:v>500.0</c:v>
                </c:pt>
                <c:pt idx="13">
                  <c:v>500.0</c:v>
                </c:pt>
                <c:pt idx="14">
                  <c:v>500.0</c:v>
                </c:pt>
                <c:pt idx="15">
                  <c:v>500.0</c:v>
                </c:pt>
                <c:pt idx="16">
                  <c:v>700.0</c:v>
                </c:pt>
                <c:pt idx="17">
                  <c:v>300.0</c:v>
                </c:pt>
                <c:pt idx="18">
                  <c:v>300.0</c:v>
                </c:pt>
                <c:pt idx="19">
                  <c:v>400.0</c:v>
                </c:pt>
              </c:numCache>
            </c:numRef>
          </c:val>
        </c:ser>
        <c:ser>
          <c:idx val="6"/>
          <c:order val="6"/>
          <c:tx>
            <c:strRef>
              <c:f>Sheet1!$J$1:$J$2</c:f>
              <c:strCache>
                <c:ptCount val="2"/>
                <c:pt idx="1">
                  <c:v>BONUS</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Sheet1!$J$3:$J$22</c:f>
              <c:numCache>
                <c:formatCode>General</c:formatCode>
                <c:ptCount val="20"/>
                <c:pt idx="0">
                  <c:v>5000.0</c:v>
                </c:pt>
                <c:pt idx="1">
                  <c:v>4000.0</c:v>
                </c:pt>
                <c:pt idx="2">
                  <c:v>3750.0</c:v>
                </c:pt>
                <c:pt idx="3">
                  <c:v>2500.0</c:v>
                </c:pt>
                <c:pt idx="4">
                  <c:v>2250.0</c:v>
                </c:pt>
                <c:pt idx="5">
                  <c:v>2250.0</c:v>
                </c:pt>
                <c:pt idx="6">
                  <c:v>1250.0</c:v>
                </c:pt>
                <c:pt idx="7">
                  <c:v>1250.0</c:v>
                </c:pt>
                <c:pt idx="8">
                  <c:v>1250.0</c:v>
                </c:pt>
                <c:pt idx="9">
                  <c:v>1250.0</c:v>
                </c:pt>
                <c:pt idx="10">
                  <c:v>1250.0</c:v>
                </c:pt>
                <c:pt idx="11">
                  <c:v>1250.0</c:v>
                </c:pt>
                <c:pt idx="12">
                  <c:v>1250.0</c:v>
                </c:pt>
                <c:pt idx="13">
                  <c:v>1250.0</c:v>
                </c:pt>
                <c:pt idx="14">
                  <c:v>1250.0</c:v>
                </c:pt>
                <c:pt idx="15">
                  <c:v>1250.0</c:v>
                </c:pt>
                <c:pt idx="16">
                  <c:v>1750.0</c:v>
                </c:pt>
                <c:pt idx="17">
                  <c:v>750.0</c:v>
                </c:pt>
                <c:pt idx="18">
                  <c:v>750.0</c:v>
                </c:pt>
                <c:pt idx="19">
                  <c:v>1000.0</c:v>
                </c:pt>
              </c:numCache>
            </c:numRef>
          </c:val>
        </c:ser>
        <c:ser>
          <c:idx val="7"/>
          <c:order val="7"/>
          <c:tx>
            <c:strRef>
              <c:f>Sheet1!$K$1:$K$2</c:f>
              <c:strCache>
                <c:ptCount val="2"/>
                <c:pt idx="1">
                  <c:v>ONE DAY SALARY</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Sheet1!$K$3:$K$22</c:f>
              <c:numCache>
                <c:formatCode>General</c:formatCode>
                <c:ptCount val="20"/>
                <c:pt idx="0">
                  <c:v>3225.8064516129</c:v>
                </c:pt>
                <c:pt idx="1">
                  <c:v>2580.64516129032</c:v>
                </c:pt>
                <c:pt idx="2">
                  <c:v>2500.0</c:v>
                </c:pt>
                <c:pt idx="3">
                  <c:v>1666.66666666667</c:v>
                </c:pt>
                <c:pt idx="4">
                  <c:v>1500.0</c:v>
                </c:pt>
                <c:pt idx="5">
                  <c:v>1451.61290322581</c:v>
                </c:pt>
                <c:pt idx="6">
                  <c:v>892.857142857143</c:v>
                </c:pt>
                <c:pt idx="7">
                  <c:v>892.857142857143</c:v>
                </c:pt>
                <c:pt idx="8">
                  <c:v>892.857142857143</c:v>
                </c:pt>
                <c:pt idx="9">
                  <c:v>892.857142857143</c:v>
                </c:pt>
                <c:pt idx="10">
                  <c:v>892.857142857143</c:v>
                </c:pt>
                <c:pt idx="11">
                  <c:v>892.857142857143</c:v>
                </c:pt>
                <c:pt idx="12">
                  <c:v>892.857142857143</c:v>
                </c:pt>
                <c:pt idx="13">
                  <c:v>892.857142857143</c:v>
                </c:pt>
                <c:pt idx="14">
                  <c:v>892.857142857143</c:v>
                </c:pt>
                <c:pt idx="15">
                  <c:v>892.857142857143</c:v>
                </c:pt>
                <c:pt idx="16">
                  <c:v>1129.03225806452</c:v>
                </c:pt>
                <c:pt idx="17">
                  <c:v>500.0</c:v>
                </c:pt>
                <c:pt idx="18">
                  <c:v>535.714285714286</c:v>
                </c:pt>
                <c:pt idx="19">
                  <c:v>645.161290322581</c:v>
                </c:pt>
              </c:numCache>
            </c:numRef>
          </c:val>
        </c:ser>
        <c:ser>
          <c:idx val="8"/>
          <c:order val="8"/>
          <c:tx>
            <c:strRef>
              <c:f>Sheet1!$L$1:$L$2</c:f>
              <c:strCache>
                <c:ptCount val="2"/>
                <c:pt idx="1">
                  <c:v>LOSS  OF PAY</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Sheet1!$L$3:$L$22</c:f>
              <c:numCache>
                <c:formatCode>General</c:formatCode>
                <c:ptCount val="20"/>
                <c:pt idx="0">
                  <c:v>3225.8064516129</c:v>
                </c:pt>
                <c:pt idx="1">
                  <c:v>5161.29032258064</c:v>
                </c:pt>
                <c:pt idx="2">
                  <c:v>7500.0</c:v>
                </c:pt>
                <c:pt idx="3">
                  <c:v>3333.33333333333</c:v>
                </c:pt>
                <c:pt idx="4">
                  <c:v>1500.0</c:v>
                </c:pt>
                <c:pt idx="5">
                  <c:v>2903.22580645161</c:v>
                </c:pt>
                <c:pt idx="6">
                  <c:v>892.857142857143</c:v>
                </c:pt>
                <c:pt idx="7">
                  <c:v>1785.71428571429</c:v>
                </c:pt>
                <c:pt idx="8">
                  <c:v>892.857142857143</c:v>
                </c:pt>
                <c:pt idx="9">
                  <c:v>2678.57142857143</c:v>
                </c:pt>
                <c:pt idx="10">
                  <c:v>892.857142857143</c:v>
                </c:pt>
                <c:pt idx="11">
                  <c:v>892.857142857143</c:v>
                </c:pt>
                <c:pt idx="12">
                  <c:v>3571.42857142857</c:v>
                </c:pt>
                <c:pt idx="13">
                  <c:v>4464.28571428572</c:v>
                </c:pt>
                <c:pt idx="14">
                  <c:v>1785.71428571429</c:v>
                </c:pt>
                <c:pt idx="15">
                  <c:v>2678.57142857143</c:v>
                </c:pt>
                <c:pt idx="16">
                  <c:v>4516.12903225806</c:v>
                </c:pt>
                <c:pt idx="17">
                  <c:v>1000.0</c:v>
                </c:pt>
                <c:pt idx="18">
                  <c:v>2142.85714285714</c:v>
                </c:pt>
                <c:pt idx="19">
                  <c:v>1290.32258064516</c:v>
                </c:pt>
              </c:numCache>
            </c:numRef>
          </c:val>
        </c:ser>
        <c:ser>
          <c:idx val="9"/>
          <c:order val="9"/>
          <c:tx>
            <c:strRef>
              <c:f>Sheet1!$M$1:$M$2</c:f>
              <c:strCache>
                <c:ptCount val="2"/>
                <c:pt idx="1">
                  <c:v>NET SALARY</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dPt>
            <c:idx val="10"/>
            <c:bubble3D val="0"/>
            <c:spPr>
              <a:solidFill>
                <a:schemeClr val="accent3">
                  <a:lumMod val="80000"/>
                </a:schemeClr>
              </a:solidFill>
              <a:ln w="19050">
                <a:solidFill>
                  <a:schemeClr val="lt1"/>
                </a:solidFill>
              </a:ln>
              <a:effectLst/>
            </c:spPr>
          </c:dPt>
          <c:dPt>
            <c:idx val="11"/>
            <c:bubble3D val="0"/>
            <c:spPr>
              <a:solidFill>
                <a:schemeClr val="accent5">
                  <a:lumMod val="80000"/>
                </a:schemeClr>
              </a:solidFill>
              <a:ln w="19050">
                <a:solidFill>
                  <a:schemeClr val="lt1"/>
                </a:solidFill>
              </a:ln>
              <a:effectLst/>
            </c:spPr>
          </c:dPt>
          <c:dPt>
            <c:idx val="12"/>
            <c:bubble3D val="0"/>
            <c:spPr>
              <a:solidFill>
                <a:schemeClr val="accent1">
                  <a:lumMod val="60000"/>
                  <a:lumOff val="40000"/>
                </a:schemeClr>
              </a:solidFill>
              <a:ln w="19050">
                <a:solidFill>
                  <a:schemeClr val="lt1"/>
                </a:solidFill>
              </a:ln>
              <a:effectLst/>
            </c:spPr>
          </c:dPt>
          <c:dPt>
            <c:idx val="13"/>
            <c:bubble3D val="0"/>
            <c:spPr>
              <a:solidFill>
                <a:schemeClr val="accent3">
                  <a:lumMod val="60000"/>
                  <a:lumOff val="40000"/>
                </a:schemeClr>
              </a:solidFill>
              <a:ln w="19050">
                <a:solidFill>
                  <a:schemeClr val="lt1"/>
                </a:solidFill>
              </a:ln>
              <a:effectLst/>
            </c:spPr>
          </c:dPt>
          <c:dPt>
            <c:idx val="14"/>
            <c:bubble3D val="0"/>
            <c:spPr>
              <a:solidFill>
                <a:schemeClr val="accent5">
                  <a:lumMod val="60000"/>
                  <a:lumOff val="40000"/>
                </a:schemeClr>
              </a:solidFill>
              <a:ln w="19050">
                <a:solidFill>
                  <a:schemeClr val="lt1"/>
                </a:solidFill>
              </a:ln>
              <a:effectLst/>
            </c:spPr>
          </c:dPt>
          <c:dPt>
            <c:idx val="15"/>
            <c:bubble3D val="0"/>
            <c:spPr>
              <a:solidFill>
                <a:schemeClr val="accent1">
                  <a:lumMod val="50000"/>
                </a:schemeClr>
              </a:solidFill>
              <a:ln w="19050">
                <a:solidFill>
                  <a:schemeClr val="lt1"/>
                </a:solidFill>
              </a:ln>
              <a:effectLst/>
            </c:spPr>
          </c:dPt>
          <c:dPt>
            <c:idx val="16"/>
            <c:bubble3D val="0"/>
            <c:spPr>
              <a:solidFill>
                <a:schemeClr val="accent3">
                  <a:lumMod val="50000"/>
                </a:schemeClr>
              </a:solidFill>
              <a:ln w="19050">
                <a:solidFill>
                  <a:schemeClr val="lt1"/>
                </a:solidFill>
              </a:ln>
              <a:effectLst/>
            </c:spPr>
          </c:dPt>
          <c:dPt>
            <c:idx val="17"/>
            <c:bubble3D val="0"/>
            <c:spPr>
              <a:solidFill>
                <a:schemeClr val="accent5">
                  <a:lumMod val="50000"/>
                </a:schemeClr>
              </a:solidFill>
              <a:ln w="19050">
                <a:solidFill>
                  <a:schemeClr val="lt1"/>
                </a:solidFill>
              </a:ln>
              <a:effectLst/>
            </c:spPr>
          </c:dPt>
          <c:dPt>
            <c:idx val="18"/>
            <c:bubble3D val="0"/>
            <c:spPr>
              <a:solidFill>
                <a:schemeClr val="accent1">
                  <a:lumMod val="70000"/>
                  <a:lumOff val="30000"/>
                </a:schemeClr>
              </a:solidFill>
              <a:ln w="19050">
                <a:solidFill>
                  <a:schemeClr val="lt1"/>
                </a:solidFill>
              </a:ln>
              <a:effectLst/>
            </c:spPr>
          </c:dPt>
          <c:dPt>
            <c:idx val="19"/>
            <c:bubble3D val="0"/>
            <c:spPr>
              <a:solidFill>
                <a:schemeClr val="accent3">
                  <a:lumMod val="70000"/>
                  <a:lumOff val="30000"/>
                </a:schemeClr>
              </a:solidFill>
              <a:ln w="19050">
                <a:solidFill>
                  <a:schemeClr val="lt1"/>
                </a:solidFill>
              </a:ln>
              <a:effectLst/>
            </c:spPr>
          </c:dPt>
          <c:dLbls>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multiLvlStrRef>
              <c:f>Sheet1!$A$3:$C$22</c:f>
              <c:multiLvlStrCache>
                <c:ptCount val="20"/>
                <c:lvl>
                  <c:pt idx="0">
                    <c:v>HR</c:v>
                  </c:pt>
                  <c:pt idx="1">
                    <c:v>MD</c:v>
                  </c:pt>
                  <c:pt idx="2">
                    <c:v>MANAGER</c:v>
                  </c:pt>
                  <c:pt idx="3">
                    <c:v>ASSIENT MANAGER</c:v>
                  </c:pt>
                  <c:pt idx="4">
                    <c:v>TRAINER</c:v>
                  </c:pt>
                  <c:pt idx="5">
                    <c:v>TRAINER</c:v>
                  </c:pt>
                  <c:pt idx="6">
                    <c:v>EMPLOYEE</c:v>
                  </c:pt>
                  <c:pt idx="7">
                    <c:v>EMPLOYEE</c:v>
                  </c:pt>
                  <c:pt idx="8">
                    <c:v>EMPLOYEE</c:v>
                  </c:pt>
                  <c:pt idx="9">
                    <c:v>EMPLOYEE</c:v>
                  </c:pt>
                  <c:pt idx="10">
                    <c:v>EMPLOYEE</c:v>
                  </c:pt>
                  <c:pt idx="11">
                    <c:v>EMPLOYEE</c:v>
                  </c:pt>
                  <c:pt idx="12">
                    <c:v>EMPLOYEE</c:v>
                  </c:pt>
                  <c:pt idx="13">
                    <c:v>EMPLOYEE</c:v>
                  </c:pt>
                  <c:pt idx="14">
                    <c:v>EMPLOYEE</c:v>
                  </c:pt>
                  <c:pt idx="15">
                    <c:v>EMPLOYEE</c:v>
                  </c:pt>
                  <c:pt idx="16">
                    <c:v>ACCOUNTANT</c:v>
                  </c:pt>
                  <c:pt idx="17">
                    <c:v>WATCH MEN</c:v>
                  </c:pt>
                  <c:pt idx="18">
                    <c:v>DRIVER</c:v>
                  </c:pt>
                  <c:pt idx="19">
                    <c:v>SALES MAN</c:v>
                  </c:pt>
                </c:lvl>
                <c:lvl>
                  <c:pt idx="0">
                    <c:v>AMARNATH</c:v>
                  </c:pt>
                  <c:pt idx="1">
                    <c:v>ASHOK</c:v>
                  </c:pt>
                  <c:pt idx="2">
                    <c:v>BAKYA</c:v>
                  </c:pt>
                  <c:pt idx="3">
                    <c:v>BANUMATHI</c:v>
                  </c:pt>
                  <c:pt idx="4">
                    <c:v>CHARUMATHI</c:v>
                  </c:pt>
                  <c:pt idx="5">
                    <c:v>DHENAKARAN</c:v>
                  </c:pt>
                  <c:pt idx="6">
                    <c:v>GAYATIRI</c:v>
                  </c:pt>
                  <c:pt idx="7">
                    <c:v>GOWTHAM</c:v>
                  </c:pt>
                  <c:pt idx="8">
                    <c:v> HARIGARAN</c:v>
                  </c:pt>
                  <c:pt idx="9">
                    <c:v>JAYA PRAKSH</c:v>
                  </c:pt>
                  <c:pt idx="10">
                    <c:v>KARTHIKA</c:v>
                  </c:pt>
                  <c:pt idx="11">
                    <c:v>MAGENDRAN</c:v>
                  </c:pt>
                  <c:pt idx="12">
                    <c:v>NAVEEN</c:v>
                  </c:pt>
                  <c:pt idx="13">
                    <c:v>NISHANTHINI </c:v>
                  </c:pt>
                  <c:pt idx="14">
                    <c:v>SARANYA</c:v>
                  </c:pt>
                  <c:pt idx="15">
                    <c:v>SARAVANAN </c:v>
                  </c:pt>
                  <c:pt idx="16">
                    <c:v>SANJAI</c:v>
                  </c:pt>
                  <c:pt idx="17">
                    <c:v>SUSHMITHA</c:v>
                  </c:pt>
                  <c:pt idx="18">
                    <c:v>VELA</c:v>
                  </c:pt>
                  <c:pt idx="19">
                    <c:v>VIGNESH</c:v>
                  </c:pt>
                </c:lvl>
                <c:lvl>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lvl>
              </c:multiLvlStrCache>
            </c:multiLvlStrRef>
          </c:cat>
          <c:val>
            <c:numRef>
              <c:f>Sheet1!$M$3:$M$22</c:f>
              <c:numCache>
                <c:formatCode>General</c:formatCode>
                <c:ptCount val="20"/>
                <c:pt idx="0">
                  <c:v>102774.193548387</c:v>
                </c:pt>
                <c:pt idx="1">
                  <c:v>79638.7096774194</c:v>
                </c:pt>
                <c:pt idx="2">
                  <c:v>72000.0</c:v>
                </c:pt>
                <c:pt idx="3">
                  <c:v>49666.6666666667</c:v>
                </c:pt>
                <c:pt idx="4">
                  <c:v>46200.0</c:v>
                </c:pt>
                <c:pt idx="5">
                  <c:v>44796.7741935484</c:v>
                </c:pt>
                <c:pt idx="6">
                  <c:v>25607.1428571429</c:v>
                </c:pt>
                <c:pt idx="7">
                  <c:v>24714.2857142857</c:v>
                </c:pt>
                <c:pt idx="8">
                  <c:v>25607.1428571429</c:v>
                </c:pt>
                <c:pt idx="9">
                  <c:v>23821.4285714286</c:v>
                </c:pt>
                <c:pt idx="10">
                  <c:v>25607.1428571429</c:v>
                </c:pt>
                <c:pt idx="11">
                  <c:v>25607.1428571429</c:v>
                </c:pt>
                <c:pt idx="12">
                  <c:v>22928.5714285714</c:v>
                </c:pt>
                <c:pt idx="13">
                  <c:v>22035.7142857143</c:v>
                </c:pt>
                <c:pt idx="14">
                  <c:v>24714.2857142857</c:v>
                </c:pt>
                <c:pt idx="15">
                  <c:v>23821.4285714286</c:v>
                </c:pt>
                <c:pt idx="16">
                  <c:v>32583.8709677419</c:v>
                </c:pt>
                <c:pt idx="17">
                  <c:v>14900.0</c:v>
                </c:pt>
                <c:pt idx="18">
                  <c:v>13757.1428571429</c:v>
                </c:pt>
                <c:pt idx="19">
                  <c:v>19909.6774193548</c:v>
                </c:pt>
              </c:numCache>
            </c:numRef>
          </c:val>
        </c:ser>
        <c:dLbls>
          <c:showLegendKey val="0"/>
          <c:showVal val="0"/>
          <c:showCatName val="1"/>
          <c:showSerName val="0"/>
          <c:showPercent val="1"/>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GB"/>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GB"/>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9"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b="1" sz="2400" lang="en-US"/>
              <a:t>STUDENT NAME</a:t>
            </a:r>
            <a:r>
              <a:rPr altLang="en-IN" b="1" sz="2400" lang="en-US"/>
              <a:t>. </a:t>
            </a:r>
            <a:r>
              <a:rPr b="1" sz="2400" lang="en-US"/>
              <a:t>:</a:t>
            </a:r>
            <a:r>
              <a:rPr altLang="en-IN" b="1" sz="2400" lang="en-US"/>
              <a:t> </a:t>
            </a:r>
            <a:r>
              <a:rPr altLang="en-IN" b="1" sz="2400" lang="en-US"/>
              <a:t>M</a:t>
            </a:r>
            <a:r>
              <a:rPr altLang="en-IN" b="1" sz="2400" lang="en-US"/>
              <a:t>O</a:t>
            </a:r>
            <a:r>
              <a:rPr altLang="en-IN" b="1" sz="2400" lang="en-US"/>
              <a:t>H</a:t>
            </a:r>
            <a:r>
              <a:rPr altLang="en-IN" b="1" sz="2400" lang="en-US"/>
              <a:t>A</a:t>
            </a:r>
            <a:r>
              <a:rPr altLang="en-IN" b="1" sz="2400" lang="en-US"/>
              <a:t>N</a:t>
            </a:r>
            <a:r>
              <a:rPr altLang="en-IN" b="1" sz="2400" lang="en-US"/>
              <a:t>A</a:t>
            </a:r>
            <a:r>
              <a:rPr altLang="en-IN" b="1" sz="2400" lang="en-US"/>
              <a:t> </a:t>
            </a:r>
            <a:r>
              <a:rPr altLang="en-IN" b="1" sz="2400" lang="en-US"/>
              <a:t>P</a:t>
            </a:r>
            <a:r>
              <a:rPr altLang="en-IN" b="1" sz="2400" lang="en-US"/>
              <a:t>R</a:t>
            </a:r>
            <a:r>
              <a:rPr altLang="en-IN" b="1" sz="2400" lang="en-US"/>
              <a:t>I</a:t>
            </a:r>
            <a:r>
              <a:rPr altLang="en-IN" b="1" sz="2400" lang="en-US"/>
              <a:t>Y</a:t>
            </a:r>
            <a:r>
              <a:rPr altLang="en-IN" b="1" sz="2400" lang="en-US"/>
              <a:t>A</a:t>
            </a:r>
            <a:endParaRPr b="1" dirty="0" sz="2400" lang="en-US"/>
          </a:p>
          <a:p>
            <a:r>
              <a:rPr b="1" dirty="0" sz="2400" lang="en-US"/>
              <a:t>REGISTER NO:</a:t>
            </a:r>
            <a:r>
              <a:rPr altLang="en-IN" b="1" dirty="0" sz="2400" lang="en-US"/>
              <a:t> </a:t>
            </a:r>
            <a:r>
              <a:rPr altLang="en-IN" b="1" dirty="0" sz="2400" lang="en-US"/>
              <a:t>2</a:t>
            </a:r>
            <a:r>
              <a:rPr altLang="en-IN" b="1" dirty="0" sz="2400" lang="en-US"/>
              <a:t>2</a:t>
            </a:r>
            <a:r>
              <a:rPr altLang="en-IN" b="1" dirty="0" sz="2400" lang="en-US"/>
              <a:t>1</a:t>
            </a:r>
            <a:r>
              <a:rPr altLang="en-IN" b="1" dirty="0" sz="2400" lang="en-US"/>
              <a:t>3</a:t>
            </a:r>
            <a:r>
              <a:rPr altLang="en-IN" b="1" dirty="0" sz="2400" lang="en-US"/>
              <a:t>3</a:t>
            </a:r>
            <a:r>
              <a:rPr altLang="en-IN" b="1" dirty="0" sz="2400" lang="en-US"/>
              <a:t>3</a:t>
            </a:r>
            <a:r>
              <a:rPr altLang="en-IN" b="1" dirty="0" sz="2400" lang="en-US"/>
              <a:t>1</a:t>
            </a:r>
            <a:r>
              <a:rPr altLang="en-IN" b="1" dirty="0" sz="2400" lang="en-US"/>
              <a:t>0</a:t>
            </a:r>
            <a:r>
              <a:rPr altLang="en-IN" b="1" dirty="0" sz="2400" lang="en-US"/>
              <a:t>4</a:t>
            </a:r>
            <a:r>
              <a:rPr altLang="en-IN" b="1" dirty="0" sz="2400" lang="en-US"/>
              <a:t>2</a:t>
            </a:r>
            <a:r>
              <a:rPr altLang="en-IN" b="1" dirty="0" sz="2400" lang="en-US"/>
              <a:t>0</a:t>
            </a:r>
            <a:r>
              <a:rPr altLang="en-IN" b="1" dirty="0" sz="2400" lang="en-US"/>
              <a:t>3</a:t>
            </a:r>
            <a:r>
              <a:rPr altLang="en-IN" b="1" dirty="0" sz="2400" lang="en-US"/>
              <a:t>9</a:t>
            </a:r>
            <a:endParaRPr altLang="en-US" b="1" lang="zh-CN"/>
          </a:p>
          <a:p>
            <a:r>
              <a:rPr b="1" dirty="0" sz="2400" lang="en-US"/>
              <a:t>DEPARTMENT:</a:t>
            </a:r>
            <a:r>
              <a:rPr altLang="en-IN" b="1" dirty="0" sz="2400" lang="en-US"/>
              <a:t> </a:t>
            </a:r>
            <a:r>
              <a:rPr altLang="en-IN" b="1" dirty="0" sz="2400" lang="en-US"/>
              <a:t>c</a:t>
            </a:r>
            <a:r>
              <a:rPr altLang="en-IN" b="1" dirty="0" sz="2400" lang="en-US"/>
              <a:t>o</a:t>
            </a:r>
            <a:r>
              <a:rPr altLang="en-IN" b="1" dirty="0" sz="2400" lang="en-US"/>
              <a:t>m</a:t>
            </a:r>
            <a:r>
              <a:rPr altLang="en-IN" b="1" dirty="0" sz="2400" lang="en-US"/>
              <a:t>m</a:t>
            </a:r>
            <a:r>
              <a:rPr altLang="en-IN" b="1" dirty="0" sz="2400" lang="en-US"/>
              <a:t>erce </a:t>
            </a:r>
            <a:endParaRPr altLang="en-US" b="1" lang="zh-CN"/>
          </a:p>
          <a:p>
            <a:r>
              <a:rPr b="1" dirty="0" sz="2400" lang="en-US"/>
              <a:t>COLLEGE</a:t>
            </a:r>
            <a:r>
              <a:rPr altLang="en-IN" b="1" dirty="0" sz="2400" lang="en-US"/>
              <a:t>.</a:t>
            </a:r>
            <a:r>
              <a:rPr altLang="en-IN" b="1" dirty="0" sz="2400" lang="en-US"/>
              <a:t>:</a:t>
            </a:r>
            <a:r>
              <a:rPr altLang="en-IN" b="1" dirty="0" sz="2400" lang="en-US"/>
              <a:t> </a:t>
            </a:r>
            <a:r>
              <a:rPr altLang="en-IN" b="1" dirty="0" sz="2400" lang="en-US"/>
              <a:t>Bharathi </a:t>
            </a:r>
            <a:r>
              <a:rPr altLang="en-IN" b="1" dirty="0" sz="2400" lang="en-US"/>
              <a:t>women's </a:t>
            </a:r>
            <a:r>
              <a:rPr altLang="en-IN" b="1" dirty="0" sz="2400" lang="en-US"/>
              <a:t>college </a:t>
            </a:r>
            <a:endParaRPr altLang="en-US" b="1" lang="zh-CN"/>
          </a:p>
          <a:p>
            <a:r>
              <a:rPr b="1" dirty="0" sz="2400" lang="en-US"/>
              <a:t>           </a:t>
            </a:r>
            <a:endParaRPr b="1"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49935"/>
          </a:xfrm>
          <a:prstGeom prst="rect"/>
        </p:spPr>
        <p:txBody>
          <a:bodyPr bIns="0" lIns="0" rIns="0" rtlCol="0" tIns="13335" vert="horz" wrap="square">
            <a:spAutoFit/>
          </a:bodyPr>
          <a:p>
            <a:pPr marL="12700">
              <a:lnSpc>
                <a:spcPct val="100000"/>
              </a:lnSpc>
              <a:spcBef>
                <a:spcPts val="105"/>
              </a:spcBef>
            </a:pPr>
            <a:r>
              <a:rPr altLang="en-IN" b="1" dirty="0" sz="4800" lang="en-US" spc="15">
                <a:latin typeface="Trebuchet MS"/>
                <a:cs typeface="Trebuchet MS"/>
              </a:rPr>
              <a:t>M</a:t>
            </a:r>
            <a:r>
              <a:rPr altLang="en-IN" b="1" dirty="0" sz="4800" lang="en-US" spc="15">
                <a:latin typeface="Trebuchet MS"/>
                <a:cs typeface="Trebuchet MS"/>
              </a:rPr>
              <a:t>o</a:t>
            </a:r>
            <a:r>
              <a:rPr altLang="en-IN" b="1" dirty="0" sz="4800" lang="en-US" spc="15">
                <a:latin typeface="Trebuchet MS"/>
                <a:cs typeface="Trebuchet MS"/>
              </a:rPr>
              <a:t>d</a:t>
            </a:r>
            <a:r>
              <a:rPr altLang="en-IN" b="1" dirty="0" sz="4800" lang="en-US" spc="15">
                <a:latin typeface="Trebuchet MS"/>
                <a:cs typeface="Trebuchet MS"/>
              </a:rPr>
              <a:t>e</a:t>
            </a:r>
            <a:r>
              <a:rPr altLang="en-IN" b="1" dirty="0" sz="4800" lang="en-US" spc="15">
                <a:latin typeface="Trebuchet MS"/>
                <a:cs typeface="Trebuchet MS"/>
              </a:rPr>
              <a:t>l</a:t>
            </a:r>
            <a:r>
              <a:rPr altLang="en-IN" b="1" dirty="0" sz="4800" lang="en-US" spc="15">
                <a:latin typeface="Trebuchet MS"/>
                <a:cs typeface="Trebuchet MS"/>
              </a:rPr>
              <a:t>l</a:t>
            </a:r>
            <a:r>
              <a:rPr altLang="en-IN" b="1" dirty="0" sz="4800" lang="en-US" spc="15">
                <a:latin typeface="Trebuchet MS"/>
                <a:cs typeface="Trebuchet MS"/>
              </a:rPr>
              <a:t>i</a:t>
            </a:r>
            <a:r>
              <a:rPr altLang="en-IN" b="1" dirty="0" sz="4800" lang="en-US" spc="15">
                <a:latin typeface="Trebuchet MS"/>
                <a:cs typeface="Trebuchet MS"/>
              </a:rPr>
              <a:t>ng </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1601623" y="1421129"/>
            <a:ext cx="8961704" cy="4701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49936"/>
          </a:xfrm>
          <a:prstGeom prst="rect"/>
        </p:spPr>
        <p:txBody>
          <a:bodyPr bIns="0" lIns="0" rIns="0" rtlCol="0" tIns="13335" vert="horz" wrap="square">
            <a:spAutoFit/>
          </a:bodyPr>
          <a:p>
            <a:pPr indent="0" marL="0">
              <a:lnSpc>
                <a:spcPct val="100000"/>
              </a:lnSpc>
              <a:spcBef>
                <a:spcPts val="105"/>
              </a:spcBef>
              <a:buNone/>
            </a:pPr>
            <a:r>
              <a:rPr altLang="en-IN" lang="en-US"/>
              <a:t>R</a:t>
            </a:r>
            <a:r>
              <a:rPr altLang="en-IN" lang="en-US"/>
              <a:t>e</a:t>
            </a:r>
            <a:r>
              <a:rPr altLang="en-IN" lang="en-US"/>
              <a:t>s</a:t>
            </a:r>
            <a:r>
              <a:rPr altLang="en-IN" lang="en-US"/>
              <a:t>u</a:t>
            </a:r>
            <a:r>
              <a:rPr altLang="en-IN" lang="en-US"/>
              <a:t>lt </a:t>
            </a:r>
            <a:endParaRPr altLang="en-US" lang="zh-CN"/>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71492" y="1128223"/>
          <a:ext cx="8981188" cy="518327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8" name=""/>
          <p:cNvSpPr txBox="1"/>
          <p:nvPr/>
        </p:nvSpPr>
        <p:spPr>
          <a:xfrm>
            <a:off x="1415522" y="1976151"/>
            <a:ext cx="10068548" cy="2606041"/>
          </a:xfrm>
          <a:prstGeom prst="rect"/>
        </p:spPr>
        <p:txBody>
          <a:bodyPr rtlCol="0" wrap="square">
            <a:spAutoFit/>
          </a:bodyPr>
          <a:p>
            <a:r>
              <a:rPr sz="2800" lang="en-IN">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E7E4DE"/>
        </a:solidFill>
      </p:bgPr>
    </p:bg>
    <p:spTree>
      <p:nvGrpSpPr>
        <p:cNvPr id="26" name=""/>
        <p:cNvGrpSpPr/>
        <p:nvPr/>
      </p:nvGrpSpPr>
      <p:grpSpPr>
        <a:xfrm>
          <a:off x="0" y="0"/>
          <a:ext cx="0" cy="0"/>
          <a:chOff x="0" y="0"/>
          <a:chExt cx="0" cy="0"/>
        </a:xfrm>
      </p:grpSpPr>
      <p:sp>
        <p:nvSpPr>
          <p:cNvPr id="1048610" name="object 2"/>
          <p:cNvSpPr/>
          <p:nvPr/>
        </p:nvSpPr>
        <p:spPr>
          <a:xfrm rot="10800000" flipV="1">
            <a:off x="1747836" y="-3020397"/>
            <a:ext cx="12192000" cy="21358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265545" y="2917655"/>
            <a:ext cx="7337333" cy="1097280"/>
          </a:xfrm>
          <a:prstGeom prst="rect"/>
          <a:noFill/>
        </p:spPr>
        <p:txBody>
          <a:bodyPr rtlCol="0" wrap="square">
            <a:spAutoFit/>
          </a:bodyPr>
          <a:p>
            <a:r>
              <a:rPr b="1" dirty="0" sz="4400" lang="en-US">
                <a:solidFill>
                  <a:srgbClr val="0F0F0F"/>
                </a:solidFill>
                <a:latin typeface="Noto Sans CJK KR"/>
                <a:ea typeface="Noto Sans CJK KR"/>
                <a:cs typeface="Noto Sans Buhid"/>
              </a:rPr>
              <a:t>Employee </a:t>
            </a:r>
            <a:r>
              <a:rPr altLang="en-IN" b="1" dirty="0" sz="4400" lang="en-US">
                <a:solidFill>
                  <a:srgbClr val="0F0F0F"/>
                </a:solidFill>
                <a:latin typeface="Noto Sans CJK KR"/>
                <a:ea typeface="Noto Sans CJK KR"/>
                <a:cs typeface="Noto Sans Buhid"/>
              </a:rPr>
              <a:t>s</a:t>
            </a:r>
            <a:r>
              <a:rPr altLang="en-IN" b="1" dirty="0" sz="4400" lang="en-US">
                <a:solidFill>
                  <a:srgbClr val="0F0F0F"/>
                </a:solidFill>
                <a:latin typeface="Noto Sans CJK KR"/>
                <a:ea typeface="Noto Sans CJK KR"/>
                <a:cs typeface="Noto Sans Buhid"/>
              </a:rPr>
              <a:t>a</a:t>
            </a:r>
            <a:r>
              <a:rPr altLang="en-IN" b="1" dirty="0" sz="4400" lang="en-US">
                <a:solidFill>
                  <a:srgbClr val="0F0F0F"/>
                </a:solidFill>
                <a:latin typeface="Noto Sans CJK KR"/>
                <a:ea typeface="Noto Sans CJK KR"/>
                <a:cs typeface="Noto Sans Buhid"/>
              </a:rPr>
              <a:t>l</a:t>
            </a:r>
            <a:r>
              <a:rPr altLang="en-IN" b="1" dirty="0" sz="4400" lang="en-US">
                <a:solidFill>
                  <a:srgbClr val="0F0F0F"/>
                </a:solidFill>
                <a:latin typeface="Noto Sans CJK KR"/>
                <a:ea typeface="Noto Sans CJK KR"/>
                <a:cs typeface="Noto Sans Buhid"/>
              </a:rPr>
              <a:t>a</a:t>
            </a:r>
            <a:r>
              <a:rPr altLang="en-IN" b="1" dirty="0" sz="4400" lang="en-US">
                <a:solidFill>
                  <a:srgbClr val="0F0F0F"/>
                </a:solidFill>
                <a:latin typeface="Noto Sans CJK KR"/>
                <a:ea typeface="Noto Sans CJK KR"/>
                <a:cs typeface="Noto Sans Buhid"/>
              </a:rPr>
              <a:t>r</a:t>
            </a:r>
            <a:r>
              <a:rPr altLang="en-IN" b="1" dirty="0" sz="4400" lang="en-US">
                <a:solidFill>
                  <a:srgbClr val="0F0F0F"/>
                </a:solidFill>
                <a:latin typeface="Noto Sans CJK KR"/>
                <a:ea typeface="Noto Sans CJK KR"/>
                <a:cs typeface="Noto Sans Buhid"/>
              </a:rPr>
              <a:t>y</a:t>
            </a:r>
            <a:r>
              <a:rPr altLang="en-IN" b="1" dirty="0" sz="4400" lang="en-US">
                <a:solidFill>
                  <a:srgbClr val="0F0F0F"/>
                </a:solidFill>
                <a:latin typeface="Noto Sans CJK KR"/>
                <a:ea typeface="Noto Sans CJK KR"/>
                <a:cs typeface="Noto Sans Buhid"/>
              </a:rPr>
              <a:t> </a:t>
            </a:r>
            <a:r>
              <a:rPr altLang="en-IN" b="1" dirty="0" sz="4400" lang="en-US">
                <a:solidFill>
                  <a:srgbClr val="0F0F0F"/>
                </a:solidFill>
                <a:latin typeface="Noto Sans CJK KR"/>
                <a:ea typeface="Noto Sans CJK KR"/>
                <a:cs typeface="Noto Sans Buhid"/>
              </a:rPr>
              <a:t>a</a:t>
            </a:r>
            <a:r>
              <a:rPr altLang="en-IN" b="1" dirty="0" sz="4400" lang="en-US">
                <a:solidFill>
                  <a:srgbClr val="0F0F0F"/>
                </a:solidFill>
                <a:latin typeface="Noto Sans CJK KR"/>
                <a:ea typeface="Noto Sans CJK KR"/>
                <a:cs typeface="Noto Sans Buhid"/>
              </a:rPr>
              <a:t>n</a:t>
            </a:r>
            <a:r>
              <a:rPr altLang="en-IN" b="1" dirty="0" sz="4400" lang="en-US">
                <a:solidFill>
                  <a:srgbClr val="0F0F0F"/>
                </a:solidFill>
                <a:latin typeface="Noto Sans CJK KR"/>
                <a:ea typeface="Noto Sans CJK KR"/>
                <a:cs typeface="Noto Sans Buhid"/>
              </a:rPr>
              <a:t>a</a:t>
            </a:r>
            <a:r>
              <a:rPr altLang="en-IN" b="1" dirty="0" sz="4400" lang="en-US">
                <a:solidFill>
                  <a:srgbClr val="0F0F0F"/>
                </a:solidFill>
                <a:latin typeface="Noto Sans CJK KR"/>
                <a:ea typeface="Noto Sans CJK KR"/>
                <a:cs typeface="Noto Sans Buhid"/>
              </a:rPr>
              <a:t>l</a:t>
            </a:r>
            <a:r>
              <a:rPr altLang="en-IN" b="1" dirty="0" sz="4400" lang="en-US">
                <a:solidFill>
                  <a:srgbClr val="0F0F0F"/>
                </a:solidFill>
                <a:latin typeface="Noto Sans CJK KR"/>
                <a:ea typeface="Noto Sans CJK KR"/>
                <a:cs typeface="Noto Sans Buhid"/>
              </a:rPr>
              <a:t>y</a:t>
            </a:r>
            <a:r>
              <a:rPr altLang="en-IN" b="1" dirty="0" sz="4400" lang="en-US">
                <a:solidFill>
                  <a:srgbClr val="0F0F0F"/>
                </a:solidFill>
                <a:latin typeface="Noto Sans CJK KR"/>
                <a:ea typeface="Noto Sans CJK KR"/>
                <a:cs typeface="Noto Sans Buhid"/>
              </a:rPr>
              <a:t>sis </a:t>
            </a:r>
            <a:endParaRPr dirty="0" sz="2800" lang="en-IN">
              <a:solidFill>
                <a:srgbClr val="7030A0"/>
              </a:solidFill>
              <a:latin typeface="Noto Sans CJK KR"/>
              <a:ea typeface="Noto Sans CJK KR"/>
              <a:cs typeface="Noto Sans Buhid"/>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E7E4DE"/>
        </a:solidFill>
      </p:bgPr>
    </p:bg>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2" y="2477134"/>
            <a:ext cx="8339177" cy="2606041"/>
          </a:xfrm>
          <a:prstGeom prst="rect"/>
        </p:spPr>
        <p:txBody>
          <a:bodyPr rtlCol="0" wrap="square">
            <a:spAutoFit/>
          </a:bodyPr>
          <a:p>
            <a:endParaRPr sz="2800" lang="en-IN">
              <a:solidFill>
                <a:srgbClr val="000000"/>
              </a:solidFill>
            </a:endParaRPr>
          </a:p>
          <a:p>
            <a:r>
              <a:rPr altLang="en-IN" sz="2800" lang="en-US">
                <a:solidFill>
                  <a:srgbClr val="000000"/>
                </a:solidFill>
              </a:rPr>
              <a:t>Performance Metrics**: Define the criteria by which you will assess performance. This can include factors like sales numbers, project completion rates, customer satisfaction scores, etc.</a:t>
            </a:r>
            <a:endParaRPr sz="2800" lang="en-IN">
              <a:solidFill>
                <a:srgbClr val="000000"/>
              </a:solidFill>
            </a:endParaRPr>
          </a:p>
          <a:p>
            <a:endParaRPr sz="2800" lang="en-IN">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12611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br>
              <a:rPr altLang="en-IN" dirty="0" sz="4250" lang="en-US" spc="5"/>
            </a:b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0"/>
          <p:cNvSpPr txBox="1"/>
          <p:nvPr/>
        </p:nvSpPr>
        <p:spPr>
          <a:xfrm>
            <a:off x="990599" y="2964597"/>
            <a:ext cx="7924800" cy="2225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814512" y="2099310"/>
            <a:ext cx="6430058" cy="34442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123992" y="2705735"/>
            <a:ext cx="7144166" cy="30251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
          <p:cNvSpPr txBox="1"/>
          <p:nvPr/>
        </p:nvSpPr>
        <p:spPr>
          <a:xfrm>
            <a:off x="3326343" y="1861087"/>
            <a:ext cx="4572000"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4DE"/>
        </a:solidFill>
      </p:bgPr>
    </p:bg>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184846" y="1909666"/>
            <a:ext cx="828600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3876214" y="1392067"/>
            <a:ext cx="4505864" cy="5120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1000">
        <p:push dir="u"/>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2024-08-30T15:46:18Z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e12b8154b4d9495296691a076ccc78b0</vt:lpwstr>
  </property>
</Properties>
</file>