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3"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4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7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858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9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785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112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2362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155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59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00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39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499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94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93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34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3470395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893" y="781457"/>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141322" y="2460122"/>
            <a:ext cx="8610600" cy="3046988"/>
          </a:xfrm>
          <a:prstGeom prst="rect">
            <a:avLst/>
          </a:prstGeom>
          <a:noFill/>
        </p:spPr>
        <p:txBody>
          <a:bodyPr wrap="square" rtlCol="0">
            <a:spAutoFit/>
          </a:bodyPr>
          <a:lstStyle/>
          <a:p>
            <a:r>
              <a:rPr lang="en-US" sz="3200" dirty="0"/>
              <a:t>STUDENT NAME: </a:t>
            </a:r>
            <a:r>
              <a:rPr lang="en-IN" sz="3200" dirty="0" err="1"/>
              <a:t>V.Mohanarangan</a:t>
            </a:r>
            <a:endParaRPr lang="en-US" sz="3200" dirty="0"/>
          </a:p>
          <a:p>
            <a:r>
              <a:rPr lang="en-US" sz="3200" dirty="0"/>
              <a:t>REGISTER NO</a:t>
            </a:r>
            <a:r>
              <a:rPr lang="en-IN" sz="3200" dirty="0"/>
              <a:t> : autunm110312201254 &amp; D2D5B935DC8C6559B0046E54A363CA9C</a:t>
            </a:r>
          </a:p>
          <a:p>
            <a:r>
              <a:rPr lang="en-US" sz="3200" dirty="0"/>
              <a:t>DEPARTMENT: COMMERCE</a:t>
            </a:r>
          </a:p>
          <a:p>
            <a:r>
              <a:rPr lang="en-US" sz="3200" dirty="0"/>
              <a:t>COLLEGE: DRBCCC HINDU COLLEGE</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948455" y="1836002"/>
            <a:ext cx="6712720" cy="4990248"/>
          </a:xfrm>
          <a:prstGeom prst="rect">
            <a:avLst/>
          </a:prstGeom>
        </p:spPr>
      </p:pic>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004901" y="2547442"/>
            <a:ext cx="8011053" cy="3670151"/>
          </a:xfrm>
          <a:prstGeom prst="rect">
            <a:avLst/>
          </a:prstGeom>
        </p:spPr>
      </p:pic>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63151" y="1012197"/>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9">
            <a:extLst>
              <a:ext uri="{FF2B5EF4-FFF2-40B4-BE49-F238E27FC236}">
                <a16:creationId xmlns:a16="http://schemas.microsoft.com/office/drawing/2014/main" id="{EB5D2308-BAAB-28C9-B957-DD89C9684AC4}"/>
              </a:ext>
            </a:extLst>
          </p:cNvPr>
          <p:cNvSpPr txBox="1">
            <a:spLocks/>
          </p:cNvSpPr>
          <p:nvPr/>
        </p:nvSpPr>
        <p:spPr>
          <a:xfrm>
            <a:off x="10729455" y="753227"/>
            <a:ext cx="1154151" cy="1090789"/>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15</cp:revision>
  <dcterms:created xsi:type="dcterms:W3CDTF">2024-03-29T15:07:22Z</dcterms:created>
  <dcterms:modified xsi:type="dcterms:W3CDTF">2024-09-09T15:40:54Z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