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327716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r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a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endParaRPr altLang="en-US" lang="zh-CN"/>
          </a:p>
          <a:p>
            <a:r>
              <a:rPr altLang="en-US" dirty="0" sz="2400" lang="en-US"/>
              <a:t>D</a:t>
            </a:r>
            <a:r>
              <a:rPr dirty="0" sz="2400" lang="en-US"/>
              <a:t>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563341" y="1497329"/>
            <a:ext cx="89008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Data cleaning and preprocessing 
 Using excel functions for statistical 
analysis 
 Visualization using excel charts and pivot 
tables 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2841" y="1528499"/>
            <a:ext cx="8600709" cy="429127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562914" y="1740169"/>
            <a:ext cx="8666609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676275" y="1630679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Inconisistent employee performance data
 2. Identifying pattrens 
 3. Employee metrics
 4. decision making
 5. actionable insights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analyae trends &amp; provide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723899" y="1695449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▪ HR mangers
▪ team leads &amp; departments heds
▪ company exectives 
company manager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360996" y="2310129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
 Implement excel- based 
data analysis techniques.
 Generate automated reports 
and dashboards.
 Enable easy data 
manipulation and visualization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1" y="1493868"/>
            <a:ext cx="8866338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
 Data collected from employee records,including 
performance,attendance,&amp; demographics
 Number of records,time span,&amp; key variables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Tise enables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withoout the need for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fd1420632da04a1388223d640f4b4980</vt:lpwstr>
  </property>
</Properties>
</file>