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9" r:id="rId4"/>
    <p:sldId id="267" r:id="rId5"/>
    <p:sldId id="268" r:id="rId6"/>
    <p:sldId id="261" r:id="rId7"/>
    <p:sldId id="270" r:id="rId8"/>
    <p:sldId id="278" r:id="rId9"/>
    <p:sldId id="279" r:id="rId10"/>
    <p:sldId id="280" r:id="rId11"/>
    <p:sldId id="281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62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1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92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74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85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988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78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961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41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6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03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10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31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27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71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83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15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45A0-50FC-412D-93DE-D98211C8A71C}" type="datetimeFigureOut">
              <a:rPr lang="en-IN" smtClean="0"/>
              <a:t>10-07-2022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370A-4319-4C5C-8092-199105BCC9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50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23E5E0-340D-48AB-93CE-CF98E18E347F}"/>
              </a:ext>
            </a:extLst>
          </p:cNvPr>
          <p:cNvSpPr/>
          <p:nvPr/>
        </p:nvSpPr>
        <p:spPr>
          <a:xfrm>
            <a:off x="774370" y="429061"/>
            <a:ext cx="1005581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00B0F0"/>
                </a:solidFill>
              </a:rPr>
              <a:t>LAPTOP PRICE PREDICTION</a:t>
            </a:r>
            <a:endParaRPr lang="en-US" sz="6000" b="0" cap="none" spc="0" dirty="0">
              <a:ln w="0"/>
              <a:solidFill>
                <a:srgbClr val="00B0F0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349EE-19E6-79A0-D58D-AE8CE5A7E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5" y="3028426"/>
            <a:ext cx="6274963" cy="3529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7874DB-697D-8A0B-706F-363B2B46F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5" y="3157351"/>
            <a:ext cx="4098022" cy="32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08795-C6E0-361D-0A82-FF8D38C3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46" y="302004"/>
            <a:ext cx="6836942" cy="61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5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EF30-8F0E-950D-6CC8-5388AA81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b="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HELPFUL FOR BUSINESS</a:t>
            </a:r>
            <a:endParaRPr lang="en-IN" sz="4400" b="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7FD6-EC8F-FB93-DE95-AAD018C4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51447"/>
            <a:ext cx="10353762" cy="36951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Most of the peoples in our country do no the price of the laptop.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But they has some thought features how their laptop should be and what are the specifications should include in their laptop.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Our webpage helps them to predict their laptop with their specifications itself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Just people need to give their necessary specification in the particular   boxes and click on the predict button.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Our webpage gives the output as the predicted amount in rupees.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397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0DC97F-C43A-7701-84A8-1C7337061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5" y="377504"/>
            <a:ext cx="10293069" cy="57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EEC48-4DEF-4EC9-BC52-02F1A000E039}"/>
              </a:ext>
            </a:extLst>
          </p:cNvPr>
          <p:cNvSpPr txBox="1"/>
          <p:nvPr/>
        </p:nvSpPr>
        <p:spPr>
          <a:xfrm>
            <a:off x="1664822" y="257770"/>
            <a:ext cx="9345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       PROBLEM STATEMENT</a:t>
            </a:r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40873-748C-4E12-B0B9-EFAF7DD0C664}"/>
              </a:ext>
            </a:extLst>
          </p:cNvPr>
          <p:cNvSpPr txBox="1"/>
          <p:nvPr/>
        </p:nvSpPr>
        <p:spPr>
          <a:xfrm>
            <a:off x="342901" y="1121807"/>
            <a:ext cx="116871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paper presents a Laptop price prediction system by using the supervised machine learning technique. The research uses Regression as the machine learning prediction method. Using linear </a:t>
            </a:r>
            <a:r>
              <a:rPr lang="en-US" sz="2400" dirty="0" err="1"/>
              <a:t>regression,Decision</a:t>
            </a:r>
            <a:r>
              <a:rPr lang="en-US" sz="2400" dirty="0"/>
              <a:t> Tree </a:t>
            </a:r>
            <a:r>
              <a:rPr lang="en-US" sz="2400" dirty="0" err="1"/>
              <a:t>Regressor,Support</a:t>
            </a:r>
            <a:r>
              <a:rPr lang="en-US" sz="2400" dirty="0"/>
              <a:t> Vector </a:t>
            </a:r>
            <a:r>
              <a:rPr lang="en-US" sz="2400" dirty="0" err="1"/>
              <a:t>Regressor,Random</a:t>
            </a:r>
            <a:r>
              <a:rPr lang="en-US" sz="2400" dirty="0"/>
              <a:t> Forest Regressor there are multiple independent variables but one and only one dependent variable whose actual and predicted values are compared to find precision of results. This project proposes a system where price is dependent variable which is predicted, and this price is derived from factors like Laptop’s model, RAM, ROM (HDD/SSD), GPU, CPU, IPS Display, and Touch Screen.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Keywords— Multiple Linear regression, Laptop Price, Regression model,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7201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C82E1-B819-4176-8672-F2DD3C9F417A}"/>
              </a:ext>
            </a:extLst>
          </p:cNvPr>
          <p:cNvSpPr txBox="1"/>
          <p:nvPr/>
        </p:nvSpPr>
        <p:spPr>
          <a:xfrm>
            <a:off x="514350" y="161925"/>
            <a:ext cx="120015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                                  </a:t>
            </a:r>
            <a:r>
              <a:rPr lang="en-US" sz="4400" dirty="0">
                <a:solidFill>
                  <a:srgbClr val="00B0F0"/>
                </a:solidFill>
              </a:rPr>
              <a:t>METHODOLOGY</a:t>
            </a:r>
          </a:p>
          <a:p>
            <a:r>
              <a:rPr lang="en-US" dirty="0">
                <a:solidFill>
                  <a:schemeClr val="bg1"/>
                </a:solidFill>
              </a:rPr>
              <a:t>     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1:ANALYZING DATASET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</a:t>
            </a:r>
            <a:endParaRPr lang="en-IN" sz="2400" dirty="0"/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71BCD-399B-EEBA-379D-07A213FC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86" y="1693821"/>
            <a:ext cx="8756926" cy="48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26FC4-3FDA-458A-A7B9-D078D1C29EDA}"/>
              </a:ext>
            </a:extLst>
          </p:cNvPr>
          <p:cNvSpPr txBox="1"/>
          <p:nvPr/>
        </p:nvSpPr>
        <p:spPr>
          <a:xfrm>
            <a:off x="573160" y="31616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2:DATA VISUALIZATION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F7861B-4867-1945-A0A9-2F5C7112E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9" y="994184"/>
            <a:ext cx="4336864" cy="27891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97BEA7-F62B-D429-75C3-7C3DFE34C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75" y="994183"/>
            <a:ext cx="4153260" cy="27891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DFE8C5-B8C4-DA23-B530-3B1BF9D82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9" y="4061252"/>
            <a:ext cx="4336864" cy="25300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CDDEE4-E2BA-9B69-D980-D829F13FD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75" y="4061251"/>
            <a:ext cx="4153260" cy="25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B75BF2-0856-4DBB-AFED-5FFBD8000871}"/>
              </a:ext>
            </a:extLst>
          </p:cNvPr>
          <p:cNvSpPr txBox="1"/>
          <p:nvPr/>
        </p:nvSpPr>
        <p:spPr>
          <a:xfrm>
            <a:off x="962024" y="492340"/>
            <a:ext cx="8162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3:CHECKING NULL VALUES AND MISSING VALUES: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66436-EC14-41D0-A880-D2808C5AAFB5}"/>
              </a:ext>
            </a:extLst>
          </p:cNvPr>
          <p:cNvSpPr txBox="1"/>
          <p:nvPr/>
        </p:nvSpPr>
        <p:spPr>
          <a:xfrm>
            <a:off x="1276350" y="1037363"/>
            <a:ext cx="8372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v_ProximaNova-Regular"/>
              </a:rPr>
              <a:t>In our dataset we are checking for missing values and null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v_ProximaNova-Regular"/>
              </a:rPr>
              <a:t>Next we are checking for duplicated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6F0FA-ABAD-2087-0FEB-B109AA216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362641"/>
            <a:ext cx="2301439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86A377-4C49-4BF5-A861-931C800115BA}"/>
              </a:ext>
            </a:extLst>
          </p:cNvPr>
          <p:cNvSpPr txBox="1"/>
          <p:nvPr/>
        </p:nvSpPr>
        <p:spPr>
          <a:xfrm>
            <a:off x="512688" y="436326"/>
            <a:ext cx="9925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4:NECESSARY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COLUMNS AND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078A4-A053-F330-5FE1-AD9958068EAD}"/>
              </a:ext>
            </a:extLst>
          </p:cNvPr>
          <p:cNvSpPr txBox="1"/>
          <p:nvPr/>
        </p:nvSpPr>
        <p:spPr>
          <a:xfrm>
            <a:off x="882941" y="1044240"/>
            <a:ext cx="100814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Removing in weight column kg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Removing in RAM columns GB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Changing float values of Price into Int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Changing screen resolution as x and y both columns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Removing the Screen resolution words such as </a:t>
            </a:r>
            <a:r>
              <a:rPr lang="en-IN" sz="2400" dirty="0" err="1"/>
              <a:t>IPS,Full</a:t>
            </a:r>
            <a:r>
              <a:rPr lang="en-IN" sz="2400" dirty="0"/>
              <a:t> </a:t>
            </a:r>
            <a:r>
              <a:rPr lang="en-IN" sz="2400" dirty="0" err="1"/>
              <a:t>hd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Combining the </a:t>
            </a:r>
            <a:r>
              <a:rPr lang="en-IN" sz="2400" dirty="0" err="1"/>
              <a:t>OPSYS</a:t>
            </a:r>
            <a:r>
              <a:rPr lang="en-IN" sz="2400" dirty="0"/>
              <a:t> column by its Windows versions as </a:t>
            </a:r>
            <a:r>
              <a:rPr lang="en-IN" sz="2400" dirty="0" err="1"/>
              <a:t>common,MacOS</a:t>
            </a:r>
            <a:r>
              <a:rPr lang="en-IN" sz="2400" dirty="0"/>
              <a:t> as </a:t>
            </a:r>
            <a:r>
              <a:rPr lang="en-IN" sz="2400" dirty="0" err="1"/>
              <a:t>common,other</a:t>
            </a:r>
            <a:r>
              <a:rPr lang="en-IN" sz="2400" dirty="0"/>
              <a:t> all are other 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Splitting the Memory column into </a:t>
            </a:r>
            <a:r>
              <a:rPr lang="en-IN" sz="2400" dirty="0" err="1"/>
              <a:t>HDD,SSD,Hybrid,Flash</a:t>
            </a:r>
            <a:r>
              <a:rPr lang="en-IN" sz="2400" dirty="0"/>
              <a:t> Storage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Combining GPU Brand column by all intel in one and </a:t>
            </a:r>
            <a:r>
              <a:rPr lang="en-IN" sz="2400" dirty="0" err="1"/>
              <a:t>amd</a:t>
            </a:r>
            <a:r>
              <a:rPr lang="en-IN" sz="2400" dirty="0"/>
              <a:t> in one and </a:t>
            </a:r>
            <a:r>
              <a:rPr lang="en-IN" sz="2400" dirty="0" err="1"/>
              <a:t>nividia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24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A60FAD-81FE-4E54-A404-0849C03853A8}"/>
              </a:ext>
            </a:extLst>
          </p:cNvPr>
          <p:cNvSpPr txBox="1"/>
          <p:nvPr/>
        </p:nvSpPr>
        <p:spPr>
          <a:xfrm>
            <a:off x="1838324" y="1646188"/>
            <a:ext cx="7648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this project I used 4 Algorithms: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Linear Regression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Decision Tree Regressor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Support vector Regressor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Random forest Regressor</a:t>
            </a:r>
          </a:p>
          <a:p>
            <a:r>
              <a:rPr lang="en-IN" sz="2400" dirty="0"/>
              <a:t>All these are executed and Random forest regressor gives the higher accuracy of 88%.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04C6E-C3C6-4082-BCDA-F4089CC1F0EF}"/>
              </a:ext>
            </a:extLst>
          </p:cNvPr>
          <p:cNvSpPr txBox="1"/>
          <p:nvPr/>
        </p:nvSpPr>
        <p:spPr>
          <a:xfrm>
            <a:off x="1240696" y="504978"/>
            <a:ext cx="84905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                   KEY FINDINGS </a:t>
            </a:r>
            <a:endParaRPr lang="en-IN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0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476B-7B15-6C62-C3CB-BBC3E25D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Web page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F457-8B37-8323-277F-F4E55314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have used Pickle Library to export the </a:t>
            </a:r>
            <a:r>
              <a:rPr lang="en-US" sz="2400" dirty="0" err="1"/>
              <a:t>colab</a:t>
            </a:r>
            <a:r>
              <a:rPr lang="en-US" sz="2400" dirty="0"/>
              <a:t> file.</a:t>
            </a:r>
          </a:p>
          <a:p>
            <a:r>
              <a:rPr lang="en-US" sz="2400" dirty="0"/>
              <a:t>And I have imported it in </a:t>
            </a:r>
            <a:r>
              <a:rPr lang="en-US" sz="2400" dirty="0" err="1"/>
              <a:t>Pycharm</a:t>
            </a:r>
            <a:r>
              <a:rPr lang="en-US" sz="2400" dirty="0"/>
              <a:t> </a:t>
            </a:r>
          </a:p>
          <a:p>
            <a:r>
              <a:rPr lang="en-US" sz="2400" dirty="0"/>
              <a:t>By using </a:t>
            </a:r>
            <a:r>
              <a:rPr lang="en-US" sz="2400" dirty="0" err="1"/>
              <a:t>Streamlit</a:t>
            </a:r>
            <a:r>
              <a:rPr lang="en-US" sz="2400" dirty="0"/>
              <a:t> Library I written a code to display the webpage.</a:t>
            </a:r>
          </a:p>
          <a:p>
            <a:r>
              <a:rPr lang="en-US" sz="2400" dirty="0"/>
              <a:t>In this webpage we can give our specifications and get our related approximate price of laptop.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735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E7E5A-B885-659A-8390-4B8565314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82" y="303024"/>
            <a:ext cx="7776594" cy="62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72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444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Conv_ProximaNova-Regular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page </vt:lpstr>
      <vt:lpstr>PowerPoint Presentation</vt:lpstr>
      <vt:lpstr>PowerPoint Presentation</vt:lpstr>
      <vt:lpstr>HELPFUL FOR BUSINESS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Dharani L</dc:creator>
  <cp:lastModifiedBy>mohanasriharan J</cp:lastModifiedBy>
  <cp:revision>52</cp:revision>
  <dcterms:created xsi:type="dcterms:W3CDTF">2021-03-26T06:30:09Z</dcterms:created>
  <dcterms:modified xsi:type="dcterms:W3CDTF">2022-07-10T03:17:51Z</dcterms:modified>
</cp:coreProperties>
</file>