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Sheet1!$B$3:$B$4</c:f>
              <c:strCache>
                <c:ptCount val="1"/>
                <c:pt idx="0">
                  <c:v>HIGH</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trendline>
            <c:spPr>
              <a:ln w="19050" cap="rnd">
                <a:solidFill>
                  <a:schemeClr val="accent2"/>
                </a:solidFill>
                <a:prstDash val="sysDot"/>
              </a:ln>
              <a:effectLst/>
            </c:spPr>
            <c:trendlineType val="exp"/>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trendline>
            <c:spPr>
              <a:ln w="19050" cap="rnd">
                <a:solidFill>
                  <a:schemeClr val="accent3"/>
                </a:solidFill>
                <a:prstDash val="sysDot"/>
              </a:ln>
              <a:effectLst/>
            </c:spPr>
            <c:trendlineType val="linear"/>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gapWidth val="219"/>
        <c:overlap val="-27"/>
        <c:axId val="95845376"/>
        <c:axId val="101049088"/>
      </c:barChart>
      <c:catAx>
        <c:axId val="9584537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9088"/>
        <c:crosses val="autoZero"/>
        <c:auto val="1"/>
        <c:lblAlgn val="ctr"/>
        <c:lblOffset val="100"/>
      </c:catAx>
      <c:valAx>
        <c:axId val="10104908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845376"/>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MOHANASUDARSAN</a:t>
            </a:r>
            <a:r>
              <a:rPr lang="en-US" sz="2400" dirty="0" smtClean="0"/>
              <a:t>.K</a:t>
            </a:r>
            <a:endParaRPr lang="en-US" sz="2400" dirty="0"/>
          </a:p>
          <a:p>
            <a:r>
              <a:rPr lang="en-US" sz="2400" dirty="0"/>
              <a:t>REGISTER </a:t>
            </a:r>
            <a:r>
              <a:rPr lang="en-US" sz="2400" dirty="0" smtClean="0"/>
              <a:t>NO:312206682</a:t>
            </a:r>
            <a:endParaRPr lang="en-US" sz="2400" dirty="0"/>
          </a:p>
          <a:p>
            <a:r>
              <a:rPr lang="en-US" sz="2400" dirty="0"/>
              <a:t>NAN </a:t>
            </a:r>
            <a:r>
              <a:rPr lang="en-US" sz="2400"/>
              <a:t>MUDHALVAN </a:t>
            </a:r>
            <a:r>
              <a:rPr lang="en-US" sz="2400" smtClean="0"/>
              <a:t>ID:8183DECA11814AC90B041E8F84AFDC33</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F5DC2183-1D7D-821D-AFAA-86E6A450AF1B}"/>
              </a:ext>
            </a:extLst>
          </p:cNvPr>
          <p:cNvGraphicFramePr>
            <a:graphicFrameLocks/>
          </p:cNvGraphicFramePr>
          <p:nvPr>
            <p:extLst>
              <p:ext uri="{D42A27DB-BD31-4B8C-83A1-F6EECF244321}">
                <p14:modId xmlns=""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636</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16</cp:revision>
  <dcterms:created xsi:type="dcterms:W3CDTF">2024-03-29T15:07:22Z</dcterms:created>
  <dcterms:modified xsi:type="dcterms:W3CDTF">2024-09-06T07:31:11Z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