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/storage/emulated/0/Android/data/cn.wps.moffice_eng/.Cloud/i18n/558211974/f/a8a192c2-cd75-479c-ac94-8da83998a884/employee_data%20(1).csv" TargetMode="External"/><Relationship Id="rId2" Type="http://schemas.microsoft.com/office/2011/relationships/chartStyle" Target="style1.xml"/><Relationship Id="rId3" Type="http://schemas.microsoft.com/office/2011/relationships/chartColorStyle" Target="colors1.xml"/><Relationship Id="rId4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Sheet3!$B$2:$B$3</c:f>
              <c:strCache>
                <c:ptCount val="2"/>
                <c:pt idx="0">
                  <c:v>Performance Score</c:v>
                </c:pt>
                <c:pt idx="1">
                  <c:v>Exceeds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Sheet3!$B$4:$B$12</c:f>
              <c:numCache>
                <c:formatCode>General</c:formatCode>
                <c:ptCount val="9"/>
                <c:pt idx="0">
                  <c:v>4.0</c:v>
                </c:pt>
                <c:pt idx="1">
                  <c:v>7.0</c:v>
                </c:pt>
                <c:pt idx="2">
                  <c:v>6.0</c:v>
                </c:pt>
                <c:pt idx="3">
                  <c:v>3.0</c:v>
                </c:pt>
                <c:pt idx="4">
                  <c:v>3.0</c:v>
                </c:pt>
                <c:pt idx="5">
                  <c:v>8.0</c:v>
                </c:pt>
                <c:pt idx="6">
                  <c:v>2.0</c:v>
                </c:pt>
                <c:pt idx="7">
                  <c:v>4.0</c:v>
                </c:pt>
                <c:pt idx="8">
                  <c:v>7.0</c:v>
                </c:pt>
              </c:numCache>
            </c:numRef>
          </c:val>
        </c:ser>
        <c:ser>
          <c:idx val="1"/>
          <c:order val="1"/>
          <c:tx>
            <c:strRef>
              <c:f>Sheet3!$C$2:$C$3</c:f>
              <c:strCache>
                <c:ptCount val="2"/>
                <c:pt idx="0">
                  <c:v>Performance Score</c:v>
                </c:pt>
                <c:pt idx="1">
                  <c:v>Fully Meets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Sheet3!$C$4:$C$12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4.0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7.0</c:v>
                </c:pt>
                <c:pt idx="8">
                  <c:v>31.0</c:v>
                </c:pt>
              </c:numCache>
            </c:numRef>
          </c:val>
        </c:ser>
        <c:ser>
          <c:idx val="2"/>
          <c:order val="2"/>
          <c:tx>
            <c:strRef>
              <c:f>Sheet3!$D$2:$D$3</c:f>
              <c:strCache>
                <c:ptCount val="2"/>
                <c:pt idx="0">
                  <c:v>Performance Score</c:v>
                </c:pt>
                <c:pt idx="1">
                  <c:v>Grand 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Sheet3!$D$4:$D$12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4.0</c:v>
                </c:pt>
                <c:pt idx="8">
                  <c:v>38.0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1626175"/>
        <c:axId val="231447714"/>
      </c:barChart>
      <c:catAx>
        <c:axId val="5816261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N"/>
          </a:p>
        </c:txPr>
        <c:crossAx val="231447714"/>
        <c:crosses val="autoZero"/>
        <c:auto val="1"/>
        <c:lblAlgn val="ctr"/>
        <c:lblOffset val="100"/>
        <c:noMultiLvlLbl val="0"/>
      </c:catAx>
      <c:valAx>
        <c:axId val="23144771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N"/>
          </a:p>
        </c:txPr>
        <c:crossAx val="581626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IN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259841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 </a:t>
            </a:r>
            <a:r>
              <a:rPr sz="2400" lang="en-US"/>
              <a:t> </a:t>
            </a:r>
            <a:r>
              <a:rPr altLang="en-GB" sz="2400" lang="en-US"/>
              <a:t>H</a:t>
            </a:r>
            <a:r>
              <a:rPr altLang="en-GB" sz="2400" lang="en-US"/>
              <a:t> </a:t>
            </a:r>
            <a:r>
              <a:rPr altLang="en-GB" sz="2400" lang="en-US"/>
              <a:t>M</a:t>
            </a:r>
            <a:r>
              <a:rPr altLang="en-GB" sz="2400" lang="en-US"/>
              <a:t>O</a:t>
            </a:r>
            <a:r>
              <a:rPr altLang="en-GB" sz="2400" lang="en-US"/>
              <a:t>H</a:t>
            </a:r>
            <a:r>
              <a:rPr altLang="en-GB" sz="2400" lang="en-US"/>
              <a:t>A</a:t>
            </a:r>
            <a:r>
              <a:rPr altLang="en-GB" sz="2400" lang="en-US"/>
              <a:t>N</a:t>
            </a:r>
            <a:r>
              <a:rPr altLang="en-GB" sz="2400" lang="en-US"/>
              <a:t>A</a:t>
            </a:r>
            <a:r>
              <a:rPr altLang="en-GB" sz="2400" lang="en-US"/>
              <a:t> </a:t>
            </a:r>
            <a:r>
              <a:rPr altLang="en-GB" sz="2400" lang="en-US"/>
              <a:t>SUNDARAM 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 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3</a:t>
            </a:r>
            <a:r>
              <a:rPr dirty="0" sz="2400" lang="en-US"/>
              <a:t>3</a:t>
            </a:r>
            <a:r>
              <a:rPr altLang="en-GB" dirty="0" sz="2400" lang="en-US"/>
              <a:t>8</a:t>
            </a:r>
            <a:r>
              <a:rPr altLang="en-GB" dirty="0" sz="2400" lang="en-US"/>
              <a:t>1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 </a:t>
            </a:r>
            <a:r>
              <a:rPr altLang="en-GB" dirty="0" sz="2400" lang="en-US"/>
              <a:t>asunm1455312213381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 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(</a:t>
            </a:r>
            <a:r>
              <a:rPr dirty="0" sz="2400" lang="en-US"/>
              <a:t> 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AL</a:t>
            </a:r>
            <a:r>
              <a:rPr dirty="0" sz="2400" lang="en-US"/>
              <a:t>)</a:t>
            </a:r>
            <a:r>
              <a:rPr dirty="0" sz="2400" lang="en-US"/>
              <a:t> 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T</a:t>
            </a:r>
            <a:r>
              <a:rPr dirty="0" sz="2400" lang="en-US"/>
              <a:t>a</a:t>
            </a:r>
            <a:r>
              <a:rPr dirty="0" sz="2400" lang="en-US"/>
              <a:t>g</a:t>
            </a:r>
            <a:r>
              <a:rPr dirty="0" sz="2400" lang="en-US"/>
              <a:t>o</a:t>
            </a:r>
            <a:r>
              <a:rPr dirty="0" sz="2400" lang="en-US"/>
              <a:t>r</a:t>
            </a:r>
            <a:r>
              <a:rPr dirty="0" sz="2400" lang="en-US"/>
              <a:t>e</a:t>
            </a:r>
            <a:r>
              <a:rPr dirty="0" sz="2400" lang="en-US"/>
              <a:t> 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ege</a:t>
            </a:r>
            <a:r>
              <a:rPr dirty="0" sz="2400" lang="en-US"/>
              <a:t> </a:t>
            </a:r>
            <a:r>
              <a:rPr dirty="0" sz="2400" lang="en-US"/>
              <a:t>o</a:t>
            </a:r>
            <a:r>
              <a:rPr dirty="0" sz="2400" lang="en-US"/>
              <a:t>f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i</a:t>
            </a:r>
            <a:r>
              <a:rPr dirty="0" sz="2400" lang="en-US"/>
              <a:t>ence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h</a:t>
            </a:r>
            <a:r>
              <a:rPr dirty="0" sz="2400" lang="en-US"/>
              <a:t>r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p</a:t>
            </a:r>
            <a:r>
              <a:rPr dirty="0" sz="2400" lang="en-US"/>
              <a:t>e</a:t>
            </a:r>
            <a:r>
              <a:rPr dirty="0" sz="2400" lang="en-US"/>
              <a:t>t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h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n</a:t>
            </a:r>
            <a:r>
              <a:rPr dirty="0" sz="2400" lang="en-US"/>
              <a:t>ai</a:t>
            </a:r>
            <a:r>
              <a:rPr dirty="0" sz="2400" lang="en-US"/>
              <a:t>-</a:t>
            </a:r>
            <a:r>
              <a:rPr dirty="0" sz="2400" lang="en-US"/>
              <a:t>4</a:t>
            </a:r>
            <a:r>
              <a:rPr dirty="0" sz="2400" lang="en-US"/>
              <a:t>4</a:t>
            </a:r>
            <a:r>
              <a:rPr dirty="0" sz="2400" lang="en-US"/>
              <a:t>   </a:t>
            </a:r>
            <a:endParaRPr altLang="en-US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6102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"/>
          <p:cNvSpPr txBox="1"/>
          <p:nvPr/>
        </p:nvSpPr>
        <p:spPr>
          <a:xfrm>
            <a:off x="1886526" y="1993039"/>
            <a:ext cx="4000000" cy="18059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tion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sion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ytics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610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图表 1"/>
          <p:cNvGraphicFramePr>
            <a:graphicFrameLocks/>
          </p:cNvGraphicFramePr>
          <p:nvPr/>
        </p:nvGraphicFramePr>
        <p:xfrm>
          <a:off x="3931196" y="1881382"/>
          <a:ext cx="4329608" cy="3095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96900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"/>
          <p:cNvSpPr txBox="1"/>
          <p:nvPr/>
        </p:nvSpPr>
        <p:spPr>
          <a:xfrm>
            <a:off x="1093395" y="1510727"/>
            <a:ext cx="4000000" cy="3177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This employee performance analysis using Excel has provided valuable insights into the relationships between performance ratings, sales targets, employee satisfaction, and other key metrics. The findings suggest that: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2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1582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102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3520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52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"/>
          <p:cNvSpPr txBox="1"/>
          <p:nvPr/>
        </p:nvSpPr>
        <p:spPr>
          <a:xfrm>
            <a:off x="1374660" y="2160582"/>
            <a:ext cx="4000000" cy="3177541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As an HR Manager, I need to analyze the performance of employees in our organization to identify top performers, areas for improvement, and trends in performance over time. I have access to employee data,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52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12598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oyee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rmanc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orm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elopment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rmance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oyee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erience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39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"/>
          <p:cNvSpPr txBox="1"/>
          <p:nvPr/>
        </p:nvSpPr>
        <p:spPr>
          <a:xfrm rot="21600000">
            <a:off x="1288868" y="2343050"/>
            <a:ext cx="3232514" cy="1805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ger</a:t>
            </a:r>
            <a:r>
              <a:rPr sz="2800" lang="en-US">
                <a:solidFill>
                  <a:srgbClr val="000000"/>
                </a:solidFill>
              </a:rPr>
              <a:t>,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sor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tment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ation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manager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ness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yst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445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"/>
          <p:cNvSpPr txBox="1"/>
          <p:nvPr/>
        </p:nvSpPr>
        <p:spPr>
          <a:xfrm rot="21600000">
            <a:off x="3201014" y="2872658"/>
            <a:ext cx="5100944" cy="2491742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ion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and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eate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customizable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x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z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rmance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tify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formance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elop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recommendations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for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ment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96900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"/>
          <p:cNvSpPr txBox="1"/>
          <p:nvPr/>
        </p:nvSpPr>
        <p:spPr>
          <a:xfrm>
            <a:off x="1385994" y="7625319"/>
            <a:ext cx="3740967" cy="4343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0" name=""/>
          <p:cNvSpPr txBox="1"/>
          <p:nvPr/>
        </p:nvSpPr>
        <p:spPr>
          <a:xfrm>
            <a:off x="2529678" y="3729986"/>
            <a:ext cx="4116908" cy="24917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ude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Employee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artment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rmance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1" name=""/>
          <p:cNvSpPr txBox="1"/>
          <p:nvPr/>
        </p:nvSpPr>
        <p:spPr>
          <a:xfrm>
            <a:off x="2379023" y="1535746"/>
            <a:ext cx="5945151" cy="14630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ins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oyee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rmance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[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]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employees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[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]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52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7" name="object 8"/>
          <p:cNvSpPr txBox="1"/>
          <p:nvPr/>
        </p:nvSpPr>
        <p:spPr>
          <a:xfrm>
            <a:off x="11277218" y="6473337"/>
            <a:ext cx="228600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8" name="TextBox 8"/>
          <p:cNvSpPr txBox="1"/>
          <p:nvPr/>
        </p:nvSpPr>
        <p:spPr>
          <a:xfrm>
            <a:off x="2743200" y="2354703"/>
            <a:ext cx="8534018" cy="7772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ure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tify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rmance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r="5400000" dist="20000" rotWithShape="0">
            <a:srgbClr val="000000">
              <a:alpha val="38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dir="t" rig="threeP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2024-03-26T21:07:22Z</dcterms:created>
  <dcterms:modified xsi:type="dcterms:W3CDTF">2024-08-30T14:35:25Z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8d3646709e1442c19664708a99e67720</vt:lpwstr>
  </property>
</Properties>
</file>