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altLang="en-IN" sz="2400" lang="en-US"/>
              <a:t>M</a:t>
            </a:r>
            <a:r>
              <a:rPr altLang="en-IN" sz="2400" lang="en-US"/>
              <a:t>O</a:t>
            </a:r>
            <a:r>
              <a:rPr altLang="en-IN" sz="2400" lang="en-US"/>
              <a:t>H</a:t>
            </a:r>
            <a:r>
              <a:rPr altLang="en-IN" sz="2400" lang="en-US"/>
              <a:t>A</a:t>
            </a:r>
            <a:r>
              <a:rPr altLang="en-IN" sz="2400" lang="en-US"/>
              <a:t>N</a:t>
            </a:r>
            <a:r>
              <a:rPr altLang="en-IN" sz="2400" lang="en-US"/>
              <a:t>A</a:t>
            </a:r>
            <a:r>
              <a:rPr altLang="en-IN" sz="2400" lang="en-US"/>
              <a:t>.</a:t>
            </a:r>
            <a:r>
              <a:rPr altLang="en-IN" sz="2400" lang="en-US"/>
              <a:t> </a:t>
            </a:r>
            <a:r>
              <a:rPr altLang="en-IN"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altLang="en-IN" dirty="0" sz="2400" lang="en-US"/>
              <a:t>5</a:t>
            </a:r>
            <a:r>
              <a:rPr altLang="en-IN" dirty="0" sz="2400" lang="en-US"/>
              <a:t>3</a:t>
            </a:r>
            <a:r>
              <a:rPr altLang="en-IN" dirty="0" sz="2400" lang="en-US"/>
              <a:t>0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5</a:t>
            </a:r>
            <a:r>
              <a:rPr altLang="en-IN" dirty="0" sz="2400" lang="en-US"/>
              <a:t>3</a:t>
            </a:r>
            <a:r>
              <a:rPr altLang="en-IN"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1943000"/>
            <a:ext cx="323251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2024-09-09T04:39:11Z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f1bb2058606d4065a979957bf0bd059a</vt:lpwstr>
  </property>
</Properties>
</file>