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4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 /><Relationship Id="rId1" Type="http://schemas.openxmlformats.org/officeDocument/2006/relationships/themeOverride" Target="../theme/themeOverride2.xml"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2DE3-A64B-ACC9-277C0A63B663}"/>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2DE3-A64B-ACC9-277C0A63B663}"/>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DF9F-044E-B4C1-5E0F4B8F9D88}"/>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DF9F-044E-B4C1-5E0F4B8F9D88}"/>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51A0-F140-811D-6528BB920A1A}"/>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51A0-F140-811D-6528BB920A1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096000" cy="2352952"/>
          </a:xfrm>
          <a:prstGeom prst="rect">
            <a:avLst/>
          </a:prstGeom>
        </p:spPr>
        <p:txBody>
          <a:bodyPr>
            <a:spAutoFit/>
          </a:bodyPr>
          <a:lstStyle/>
          <a:p>
            <a:pPr>
              <a:lnSpc>
                <a:spcPct val="150000"/>
              </a:lnSpc>
            </a:pPr>
            <a:r>
              <a:rPr lang="en-US" sz="2000" dirty="0"/>
              <a:t>STUDENT NAME : MOHANAVALLI V.P</a:t>
            </a:r>
          </a:p>
          <a:p>
            <a:pPr>
              <a:lnSpc>
                <a:spcPct val="150000"/>
              </a:lnSpc>
            </a:pPr>
            <a:r>
              <a:rPr lang="en-US" sz="2000" dirty="0"/>
              <a:t>REGISTER NO:2213391036231</a:t>
            </a:r>
          </a:p>
          <a:p>
            <a:pPr>
              <a:lnSpc>
                <a:spcPct val="150000"/>
              </a:lnSpc>
            </a:pPr>
            <a:r>
              <a:rPr lang="en-US" sz="2000" dirty="0"/>
              <a:t>NM ID NO:7B62022BF403EF78B884044403F5B60E DEPARTMENT OF COMMERCE</a:t>
            </a:r>
          </a:p>
          <a:p>
            <a:pPr>
              <a:lnSpc>
                <a:spcPct val="150000"/>
              </a:lnSpc>
            </a:pPr>
            <a:r>
              <a:rPr lang="en-US" sz="2000" dirty="0"/>
              <a:t>COLLEGE:QUEEN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427</TotalTime>
  <Words>755</Words>
  <Application>Microsoft Office PowerPoint</Application>
  <PresentationFormat>Widescreen</PresentationFormat>
  <Paragraphs>112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pocop5095@gmail.com</cp:lastModifiedBy>
  <cp:revision>34</cp:revision>
  <dcterms:created xsi:type="dcterms:W3CDTF">2024-03-29T15:07:22Z</dcterms:created>
  <dcterms:modified xsi:type="dcterms:W3CDTF">2024-09-19T11:59:28Z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