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theme" Target="theme/theme1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viewProps" Target="viewProps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cs typeface="Arial"/>
              </a:rPr>
              <a:t>Admission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IN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HACKATHON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01892" y="4058588"/>
            <a:ext cx="8825905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Mohanavel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K.S.Rangasamy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Technology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&amp; Computer Science and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1051316"/>
            <a:ext cx="5861944" cy="495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692004"/>
            <a:ext cx="6762750" cy="3183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959"/>
            <a:ext cx="11029615" cy="4673324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The Admission Agent revolutionizes how students access admission information by providing a fast, intelligent, and interactive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chatbot</a:t>
            </a:r>
            <a:r>
              <a:rPr lang="en-IN" sz="2800" dirty="0">
                <a:latin typeface="Calibri"/>
                <a:ea typeface="Calibri"/>
                <a:cs typeface="Calibri"/>
              </a:rPr>
              <a:t> experience. By combining Natural Language Processing (NLP) with Retrieval-Augmented Generation (RAG) and powerful models like IBM Granite, it transforms static documents into dynamic, searchable knowledge.
Whether it’s understanding eligibility, checking </a:t>
            </a:r>
            <a:r>
              <a:rPr lang="en-IN" sz="2800" dirty="0" err="1">
                <a:latin typeface="Calibri"/>
                <a:ea typeface="Calibri"/>
                <a:cs typeface="Calibri"/>
              </a:rPr>
              <a:t>cutoffs</a:t>
            </a:r>
            <a:r>
              <a:rPr lang="en-IN" sz="2800" dirty="0">
                <a:latin typeface="Calibri"/>
                <a:ea typeface="Calibri"/>
                <a:cs typeface="Calibri"/>
              </a:rPr>
              <a:t>, or navigating the application process, this assistant ensures that every query is answered accurately and instantly—making college admissions more transparent, accessible, and efficient for all.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5" y="1374955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Add multilingual support for wider accessibility.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Enable voice-based interaction for hands-free use.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Develop a mobile app version of the agent.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Provide personalized course and college suggestions.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Integrate with college portals for real-time updates.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Include calendar reminders for key admission dates.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Offer admin dashboard with user analytics.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1C864-3587-9244-F1BE-BE06696AE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593" y="1301750"/>
            <a:ext cx="616281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227E82-FE1A-00B0-8F5A-B0268D630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663" y="965743"/>
            <a:ext cx="10537604" cy="524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A28C7C-6E9F-6BAA-053A-332B15268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7" y="719666"/>
            <a:ext cx="9205122" cy="569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98" y="-674587"/>
            <a:ext cx="11029615" cy="4673324"/>
          </a:xfrm>
        </p:spPr>
        <p:txBody>
          <a:bodyPr/>
          <a:lstStyle/>
          <a:p>
            <a:r>
              <a:rPr lang="en-IN" b="1" dirty="0"/>
              <a:t>https://github.com/Mohanavelayyavu/Admission_agent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245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Students and parents often face confusion during the college admission process due to scattered information, inconsistent eligibility criteria, dynamic cut-off trends, and lack of personalized guidance. Despite the availability of brochures, websites, and helpdesks, manually browsing multiple sources for updated information is time-consuming, inefficient, and error-prone.</a:t>
            </a: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IN" sz="2800" dirty="0">
                <a:latin typeface="Calibri"/>
                <a:ea typeface="+mn-lt"/>
                <a:cs typeface="+mn-lt"/>
              </a:rPr>
              <a:t>The Admission Agent is an AI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chatbot</a:t>
            </a:r>
            <a:r>
              <a:rPr lang="en-IN" sz="2800" dirty="0">
                <a:latin typeface="Calibri"/>
                <a:ea typeface="+mn-lt"/>
                <a:cs typeface="+mn-lt"/>
              </a:rPr>
              <a:t> that uses NLP and RAG (Retrieval-Augmented Generation) to provide instant, accurate answers to admission-related queries. Built with IBM Watson Assistant and Granite models, it helps users find relevant information from brochures, </a:t>
            </a:r>
            <a:r>
              <a:rPr lang="en-IN" sz="2800" dirty="0" err="1">
                <a:latin typeface="Calibri"/>
                <a:ea typeface="+mn-lt"/>
                <a:cs typeface="+mn-lt"/>
              </a:rPr>
              <a:t>cutoff</a:t>
            </a:r>
            <a:r>
              <a:rPr lang="en-IN" sz="2800" dirty="0">
                <a:latin typeface="Calibri"/>
                <a:ea typeface="+mn-lt"/>
                <a:cs typeface="+mn-lt"/>
              </a:rPr>
              <a:t> lists, and documents—making the admission process faster, easier, and more accessible.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771183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F86AB0-9047-B673-4930-D08D2986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3212"/>
            <a:ext cx="11264445" cy="46513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✅ RAG-Powered Intelligence
Combines Retrieval-Augmented Generation with Watson Assistant to generate context-aware responses from real admission documents like PDFs and brochures.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🧠 Powered by IBM Granite Model</a:t>
            </a:r>
          </a:p>
          <a:p>
            <a:r>
              <a:rPr lang="en-IN" sz="1600" dirty="0">
                <a:latin typeface="Calibri" panose="020F0502020204030204" pitchFamily="34" charset="0"/>
              </a:rPr>
              <a:t>Uses IBM’s cutting-edge Granite-13B model for deep language understanding and reliable answer generation.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📄 Multi-Document Search</a:t>
            </a:r>
          </a:p>
          <a:p>
            <a:r>
              <a:rPr lang="en-IN" sz="1600" dirty="0">
                <a:latin typeface="Calibri" panose="020F0502020204030204" pitchFamily="34" charset="0"/>
              </a:rPr>
              <a:t>Handles multiple files (e.g., </a:t>
            </a:r>
            <a:r>
              <a:rPr lang="en-IN" sz="1600" dirty="0" err="1">
                <a:latin typeface="Calibri" panose="020F0502020204030204" pitchFamily="34" charset="0"/>
              </a:rPr>
              <a:t>cutoffs</a:t>
            </a:r>
            <a:r>
              <a:rPr lang="en-IN" sz="1600" dirty="0">
                <a:latin typeface="Calibri" panose="020F0502020204030204" pitchFamily="34" charset="0"/>
              </a:rPr>
              <a:t>, fee structures, program info) with contextual comprehension—no need for manual FAQs.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💬 Real-Time Chat Experience</a:t>
            </a:r>
          </a:p>
          <a:p>
            <a:r>
              <a:rPr lang="en-IN" sz="1600" dirty="0">
                <a:latin typeface="Calibri" panose="020F0502020204030204" pitchFamily="34" charset="0"/>
              </a:rPr>
              <a:t>Provides a 24/7 assistant interface for students to ask questions naturally—reducing institutional workload.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🌐 Deploy Anywhere</a:t>
            </a:r>
          </a:p>
          <a:p>
            <a:r>
              <a:rPr lang="en-IN" sz="1600" dirty="0">
                <a:latin typeface="Calibri" panose="020F0502020204030204" pitchFamily="34" charset="0"/>
              </a:rPr>
              <a:t> Can be easily embedded into websites or integrated via API into any college admission portal.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📊 Personalized, Relevant Replies</a:t>
            </a:r>
          </a:p>
          <a:p>
            <a:r>
              <a:rPr lang="en-IN" sz="1600" dirty="0">
                <a:latin typeface="Calibri" panose="020F0502020204030204" pitchFamily="34" charset="0"/>
              </a:rPr>
              <a:t>Understands user intent and fetches precise answers—no more searching through long PDFs or confusing websites.</a:t>
            </a:r>
          </a:p>
          <a:p>
            <a:pPr marL="0" indent="0">
              <a:buNone/>
            </a:pPr>
            <a:r>
              <a:rPr lang="en-IN" sz="1600" dirty="0">
                <a:latin typeface="Calibri" panose="020F0502020204030204" pitchFamily="34" charset="0"/>
              </a:rPr>
              <a:t>🔒 Scalable &amp; Secure on IBM Cloud</a:t>
            </a:r>
          </a:p>
          <a:p>
            <a:r>
              <a:rPr lang="en-IN" sz="1600" dirty="0">
                <a:latin typeface="Calibri" panose="020F0502020204030204" pitchFamily="34" charset="0"/>
              </a:rPr>
              <a:t>Built on IBM Cloud with enterprise-grade reliability and scalability.</a:t>
            </a:r>
            <a:endParaRPr lang="en-US" sz="1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Students 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01130" y="1232453"/>
            <a:ext cx="5908345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174366" y="1232453"/>
            <a:ext cx="6919517" cy="42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1218</TotalTime>
  <Words>397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DividendVTI</vt:lpstr>
      <vt:lpstr>Admission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mohan a</cp:lastModifiedBy>
  <cp:revision>150</cp:revision>
  <dcterms:created xsi:type="dcterms:W3CDTF">2021-05-26T16:50:10Z</dcterms:created>
  <dcterms:modified xsi:type="dcterms:W3CDTF">2025-08-04T03:50:18Z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