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5" name="Google Shape;55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"/>
          <p:cNvSpPr txBox="1"/>
          <p:nvPr/>
        </p:nvSpPr>
        <p:spPr>
          <a:xfrm>
            <a:off x="574088" y="2913113"/>
            <a:ext cx="8024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 Serif"/>
                <a:ea typeface="Roboto Serif"/>
                <a:cs typeface="Roboto Serif"/>
                <a:sym typeface="Roboto Serif"/>
              </a:rPr>
              <a:t>Name: MOHAN BABU.R</a:t>
            </a:r>
            <a:endParaRPr sz="30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 Serif"/>
                <a:ea typeface="Roboto Serif"/>
                <a:cs typeface="Roboto Serif"/>
                <a:sym typeface="Roboto Serif"/>
              </a:rPr>
              <a:t>Register no: 312211803/22bcomca26 </a:t>
            </a:r>
            <a:endParaRPr sz="30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 Serif"/>
                <a:ea typeface="Roboto Serif"/>
                <a:cs typeface="Roboto Serif"/>
                <a:sym typeface="Roboto Serif"/>
              </a:rPr>
              <a:t>College: THIRUTHANGAL NADAR COLLEGE</a:t>
            </a:r>
            <a:endParaRPr sz="3000"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075" y="2479423"/>
            <a:ext cx="10177151" cy="298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