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68" r:id="rId7"/>
    <p:sldId id="279" r:id="rId8"/>
    <p:sldId id="280" r:id="rId9"/>
    <p:sldId id="281" r:id="rId10"/>
    <p:sldId id="272" r:id="rId11"/>
    <p:sldId id="270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ishal%20C%20V\Desktop\Capstone-Project\review%200\tas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Project Timeline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80868421052632"/>
          <c:y val="0.184027777777778"/>
          <c:w val="0.771236842105263"/>
          <c:h val="0.60564814814814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[task.xlsx]Sheet1!$B$2</c:f>
              <c:strCache>
                <c:ptCount val="1"/>
                <c:pt idx="0">
                  <c:v>Start-Dates</c:v>
                </c:pt>
              </c:strCache>
            </c:strRef>
          </c:tx>
          <c:spPr>
            <a:noFill/>
            <a:ln w="12700" cmpd="sng">
              <a:noFill/>
              <a:prstDash val="solid"/>
            </a:ln>
            <a:effectLst/>
            <a:sp3d contourW="12700"/>
          </c:spPr>
          <c:invertIfNegative val="0"/>
          <c:dLbls>
            <c:delete val="1"/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[task.xlsx]Sheet1!$A$3:$A$7</c:f>
              <c:strCache>
                <c:ptCount val="5"/>
                <c:pt idx="0">
                  <c:v>Review-0</c:v>
                </c:pt>
                <c:pt idx="1">
                  <c:v>Review-1</c:v>
                </c:pt>
                <c:pt idx="2">
                  <c:v>Review-2</c:v>
                </c:pt>
                <c:pt idx="3">
                  <c:v>Review-3</c:v>
                </c:pt>
                <c:pt idx="4">
                  <c:v>Final Viva-voce</c:v>
                </c:pt>
              </c:strCache>
            </c:strRef>
          </c:cat>
          <c:val>
            <c:numRef>
              <c:f>[task.xlsx]Sheet1!$B$3:$B$7</c:f>
              <c:numCache>
                <c:formatCode>dd/mmm</c:formatCode>
                <c:ptCount val="5"/>
                <c:pt idx="0">
                  <c:v>45686</c:v>
                </c:pt>
                <c:pt idx="1">
                  <c:v>45706</c:v>
                </c:pt>
                <c:pt idx="2">
                  <c:v>45733</c:v>
                </c:pt>
                <c:pt idx="3">
                  <c:v>45763</c:v>
                </c:pt>
                <c:pt idx="4">
                  <c:v>45787</c:v>
                </c:pt>
              </c:numCache>
            </c:numRef>
          </c:val>
        </c:ser>
        <c:ser>
          <c:idx val="1"/>
          <c:order val="1"/>
          <c:tx>
            <c:strRef>
              <c:f>[task.xlsx]Sheet1!$D$2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[task.xlsx]Sheet1!$A$3:$A$7</c:f>
              <c:strCache>
                <c:ptCount val="5"/>
                <c:pt idx="0">
                  <c:v>Review-0</c:v>
                </c:pt>
                <c:pt idx="1">
                  <c:v>Review-1</c:v>
                </c:pt>
                <c:pt idx="2">
                  <c:v>Review-2</c:v>
                </c:pt>
                <c:pt idx="3">
                  <c:v>Review-3</c:v>
                </c:pt>
                <c:pt idx="4">
                  <c:v>Final Viva-voce</c:v>
                </c:pt>
              </c:strCache>
            </c:strRef>
          </c:cat>
          <c:val>
            <c:numRef>
              <c:f>[task.xlsx]Sheet1!$D$3:$D$7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100"/>
        <c:axId val="651344841"/>
        <c:axId val="990460288"/>
      </c:barChart>
      <c:catAx>
        <c:axId val="65134484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0460288"/>
        <c:crosses val="autoZero"/>
        <c:auto val="1"/>
        <c:lblAlgn val="ctr"/>
        <c:lblOffset val="100"/>
        <c:noMultiLvlLbl val="0"/>
      </c:catAx>
      <c:valAx>
        <c:axId val="990460288"/>
        <c:scaling>
          <c:orientation val="minMax"/>
          <c:max val="45800"/>
          <c:min val="45675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d/mmm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134484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0" cap="rnd" cmpd="sng" algn="ctr">
            <a:solidFill>
              <a:schemeClr val="bg1">
                <a:lumMod val="50000"/>
              </a:schemeClr>
            </a:solidFill>
            <a:prstDash val="solid"/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04e2f3f1-fb3c-4921-bfd4-19226e0c1cd6}"/>
      </c:ext>
    </c:extLst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0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Mohancv2003/CCS-G15-Final_projec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IN" alt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User-friendly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body posture recognition and Guiding system</a:t>
            </a:r>
            <a:endParaRPr lang="en-GB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86582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IN" altLang="en-GB" dirty="0">
                <a:latin typeface="Cambria" panose="02040503050406030204" pitchFamily="18" charset="0"/>
                <a:ea typeface="Cambria" panose="02040503050406030204" pitchFamily="18" charset="0"/>
              </a:rPr>
              <a:t> CCS-G15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lang="en-GB"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Ms.Sterlin Minish T N</a:t>
            </a:r>
            <a:endParaRPr lang="en-GB" sz="2000" b="1" i="0" u="none" strike="noStrike" cap="none" dirty="0" smtClean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sz="20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</a:t>
            </a:r>
            <a:r>
              <a:rPr lang="en-GB" sz="2000" b="1" i="0" u="none" strike="noStrike" cap="none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and </a:t>
            </a:r>
            <a:r>
              <a:rPr lang="en-GB" sz="20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</a:t>
            </a:r>
            <a:endParaRPr sz="20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sz="20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</a:t>
            </a:r>
            <a:r>
              <a:rPr lang="en-IN" alt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4</a:t>
            </a: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001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</a:t>
            </a:r>
            <a:r>
              <a:rPr lang="en-IN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OMPUTER SCIENCE AND ENGINEERING - CYBER SECURITY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pt-B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Ananda Raj S P</a:t>
            </a:r>
            <a:endParaRPr lang="en-US" sz="2000" b="1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Sharmasth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Vali Y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Project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Coordinators: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68645" y="2418085"/>
          <a:ext cx="5651500" cy="20078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825730"/>
                <a:gridCol w="2825730"/>
              </a:tblGrid>
              <a:tr h="334256">
                <a:tc>
                  <a:txBody>
                    <a:bodyPr/>
                    <a:p>
                      <a:pPr algn="ctr"/>
                      <a:r>
                        <a:rPr lang="en-IN" sz="1600" b="1"/>
                        <a:t>Roll Number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   </a:t>
                      </a:r>
                      <a:r>
                        <a:rPr lang="en-US" sz="1600" b="1"/>
                        <a:t>Student Name</a:t>
                      </a:r>
                      <a:endParaRPr lang="en-IN" sz="1600" b="1"/>
                    </a:p>
                  </a:txBody>
                  <a:tcPr/>
                </a:tc>
              </a:tr>
              <a:tr h="334645">
                <a:tc>
                  <a:txBody>
                    <a:bodyPr/>
                    <a:p>
                      <a:pPr algn="ctr"/>
                      <a:r>
                        <a:rPr lang="en-IN" dirty="0"/>
                        <a:t>20211CCS0124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dirty="0"/>
                        <a:t>SANKETH S</a:t>
                      </a:r>
                      <a:endParaRPr lang="en-IN" dirty="0"/>
                    </a:p>
                  </a:txBody>
                  <a:tcPr/>
                </a:tc>
              </a:tr>
              <a:tr h="334645">
                <a:tc>
                  <a:txBody>
                    <a:bodyPr/>
                    <a:p>
                      <a:pPr algn="ctr"/>
                      <a:r>
                        <a:rPr lang="en-IN" dirty="0"/>
                        <a:t>20211CCS0133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b="0" dirty="0"/>
                        <a:t>MOHAN C V</a:t>
                      </a:r>
                      <a:endParaRPr lang="en-IN" b="0" dirty="0"/>
                    </a:p>
                  </a:txBody>
                  <a:tcPr/>
                </a:tc>
              </a:tr>
              <a:tr h="334256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dirty="0"/>
                        <a:t>20211CCS0140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b="0" dirty="0"/>
                        <a:t>MANU K</a:t>
                      </a:r>
                      <a:endParaRPr lang="en-IN" b="0" dirty="0"/>
                    </a:p>
                  </a:txBody>
                  <a:tcPr/>
                </a:tc>
              </a:tr>
              <a:tr h="334256">
                <a:tc>
                  <a:txBody>
                    <a:bodyPr/>
                    <a:p>
                      <a:pPr algn="ctr"/>
                      <a:r>
                        <a:rPr lang="en-IN" dirty="0"/>
                        <a:t>20211CCS0158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dirty="0"/>
                        <a:t>SHAUN FRANKLYN </a:t>
                      </a:r>
                      <a:endParaRPr lang="en-IN" dirty="0"/>
                    </a:p>
                  </a:txBody>
                  <a:tcPr/>
                </a:tc>
              </a:tr>
              <a:tr h="334256">
                <a:tc>
                  <a:txBody>
                    <a:bodyPr/>
                    <a:p>
                      <a:pPr algn="ctr"/>
                      <a:r>
                        <a:rPr lang="en-IN" dirty="0"/>
                        <a:t>20211CCS0190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altLang="en-US" sz="1400" dirty="0"/>
                        <a:t>V </a:t>
                      </a:r>
                      <a:r>
                        <a:rPr lang="en-US" sz="1400" dirty="0"/>
                        <a:t>V</a:t>
                      </a:r>
                      <a:r>
                        <a:rPr lang="en-IN" altLang="en-US" sz="1400" dirty="0"/>
                        <a:t>ISHWA KIRAN REDDY</a:t>
                      </a:r>
                      <a:endParaRPr lang="en-I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</a:t>
            </a:r>
            <a:r>
              <a:rPr lang="en-IN" alt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alt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 PSCS305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518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just"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AICTE, MIC-Student Innovation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Cutting-edge technology in these sectors continues to be in demand. Recent shifts in healthcare trends, growing populations also present an array of opportunities for innovation.</a:t>
            </a:r>
            <a:endParaRPr lang="en-US" alt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Complicated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>
            <a:hlinkClick r:id="rId1" tooltip="" action="ppaction://hlinkfile"/>
          </p:cNvPr>
          <p:cNvSpPr txBox="1"/>
          <p:nvPr/>
        </p:nvSpPr>
        <p:spPr>
          <a:xfrm>
            <a:off x="7620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r>
              <a:rPr lang="en-IN" altLang="en-US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hlinkClick r:id="rId1" tooltip="" action="ppaction://hlinkfile"/>
              </a:rPr>
              <a:t>https://github.com/Mohancv2003/CCS-G15-Final_project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1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Frontend:</a:t>
            </a:r>
            <a:endParaRPr lang="en-US" altLang="en-US" sz="19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19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Framework:</a:t>
            </a:r>
            <a:r>
              <a:rPr lang="en-US" altLang="en-US" sz="19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React.js</a:t>
            </a:r>
            <a:endParaRPr lang="en-US" altLang="en-US" sz="1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A JavaScript library for building user interfaces, offering modular components for dynamic, responsive designs.</a:t>
            </a:r>
            <a:endParaRPr lang="en-US" altLang="en-US" sz="1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1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19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CSS Framework:</a:t>
            </a:r>
            <a:r>
              <a:rPr lang="en-US" alt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 Bootstrap</a:t>
            </a:r>
            <a:endParaRPr lang="en-US" altLang="en-US" sz="1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Used for styling the web interface with pre-built classes to create a responsive and modern design.</a:t>
            </a:r>
            <a:endParaRPr lang="en-US" altLang="en-US" sz="1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1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19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Charting Library:</a:t>
            </a:r>
            <a:r>
              <a:rPr lang="en-US" alt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 Chart.js or D3.js</a:t>
            </a:r>
            <a:endParaRPr lang="en-US" altLang="en-US" sz="1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These libraries will help display health metrics and posture correction data in visual formats like graphs and charts.</a:t>
            </a:r>
            <a:endParaRPr lang="en-US" altLang="en-US" sz="19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Statement (contd...)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1900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Backend:</a:t>
            </a:r>
            <a:endParaRPr lang="en-US" altLang="en-US" sz="1900" b="1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1900" b="1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Server:</a:t>
            </a:r>
            <a:r>
              <a:rPr lang="en-US" altLang="en-US" sz="19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 Node.js</a:t>
            </a:r>
            <a:endParaRPr lang="en-US" altLang="en-US" sz="1900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19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A JavaScript runtime for building fast and scalable server-side applications.</a:t>
            </a:r>
            <a:endParaRPr lang="en-US" altLang="en-US" sz="1900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1900" b="1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Web Framework:</a:t>
            </a:r>
            <a:r>
              <a:rPr lang="en-US" altLang="en-US" sz="19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 Express.js</a:t>
            </a:r>
            <a:endParaRPr lang="en-US" altLang="en-US" sz="1900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19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A minimal web framework for handling routing, middleware, and requests on the server.</a:t>
            </a:r>
            <a:endParaRPr lang="en-US" altLang="en-US" sz="1900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1900" b="1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Database</a:t>
            </a:r>
            <a:r>
              <a:rPr lang="en-US" altLang="en-US" sz="1900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altLang="en-US" sz="19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 MongoDB</a:t>
            </a:r>
            <a:endParaRPr lang="en-US" altLang="en-US" sz="1900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19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A NoSQL database for storing user login credentials, health data, and posture correction data.</a:t>
            </a:r>
            <a:endParaRPr lang="en-US" altLang="en-US" sz="1900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1900" b="1" i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Authentication:</a:t>
            </a:r>
            <a:r>
              <a:rPr lang="en-US" altLang="en-US" sz="19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 Passport.js or JWT (JSON Web Tokens)</a:t>
            </a:r>
            <a:endParaRPr lang="en-US" altLang="en-US" sz="1900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19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+mn-ea"/>
              </a:rPr>
              <a:t>Used for secure authentication of users during login and session management.</a:t>
            </a:r>
            <a:endParaRPr lang="en-US" altLang="en-US" sz="1900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+mn-ea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endParaRPr lang="en-US" altLang="en-US" sz="1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REST API:</a:t>
            </a:r>
            <a:endParaRPr lang="en-US" altLang="en-US" sz="19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Used to connect the frontend with the backend. The API handles user authentication, health data retrieval, and posture correction feedback.</a:t>
            </a: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19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 Framework (Optional):</a:t>
            </a:r>
            <a:endParaRPr lang="en-US" altLang="en-US" sz="19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For integrating posture correction and other real-time image processing capabilities (if needed on the backend).</a:t>
            </a: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Libraries and Tools Included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pPr marL="76200" indent="0"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Frontend Libraries:</a:t>
            </a: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Axios: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For making API requests to the backend.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React Router: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For navigation between different pages (e.g., login, dashboard).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React Hook Form: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form data (login page).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React Context/Redux: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For state management, especially when handling user authentication and session data.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Backend Libraries:</a:t>
            </a: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Mongoose: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For interacting with MongoDB from the Node.js application.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Bcrypt.js: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For hashing passwords and securing user credentials.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Express-validator: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For validating incoming data like login credentials.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JWT: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secure user sessions and API access tokens.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Tools: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Postman: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API endpoints.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Nodemon: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For automatic server restarts during development.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Git/GitHub: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For version control and collaboration.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Software Requirements</a:t>
            </a:r>
            <a:endParaRPr lang="en-US" altLang="en-US" sz="2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Database:</a:t>
            </a:r>
            <a:endParaRPr lang="en-US" alt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MongoDB (Local Setup): Install MongoDB locally on your system to store and manage user login credentials and posture data.</a:t>
            </a:r>
            <a:endParaRPr lang="en-US" alt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Local Server:</a:t>
            </a:r>
            <a:endParaRPr lang="en-US" alt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Node.js and npm: Run the website and posture recognition module locally on your system without needing any deployment to the cloud.</a:t>
            </a:r>
            <a:endParaRPr lang="en-US" alt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2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Hardware Requirements</a:t>
            </a:r>
            <a:endParaRPr lang="en-US" altLang="en-US" sz="2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Local Device for Posture Recognition:</a:t>
            </a:r>
            <a:endParaRPr lang="en-US" alt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Webcam: You’ll need a device with a functioning webcam for capturing user posture for analysis through the web app.</a:t>
            </a:r>
            <a:endParaRPr lang="en-US" alt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Performance: Ensure the machine running the posture recognition module has enough processing power to handle real-time video input and processing. Intel i5 or i7 with 8 GB+ RAM is recommended.</a:t>
            </a:r>
            <a:endParaRPr lang="en-US" alt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4;p17"/>
          <p:cNvSpPr txBox="1">
            <a:spLocks noGrp="1"/>
          </p:cNvSpPr>
          <p:nvPr>
            <p:ph type="title"/>
          </p:nvPr>
        </p:nvSpPr>
        <p:spPr>
          <a:xfrm>
            <a:off x="799677" y="26797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(Gantt Chart)</a:t>
            </a:r>
            <a:endParaRPr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Picture Placeholder 5"/>
          <p:cNvGraphicFramePr/>
          <p:nvPr>
            <p:ph type="pic" idx="2"/>
          </p:nvPr>
        </p:nvGraphicFramePr>
        <p:xfrm>
          <a:off x="1104265" y="1208405"/>
          <a:ext cx="9777095" cy="479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3917</Words>
  <Application>WPS Presentation</Application>
  <PresentationFormat>Widescreen</PresentationFormat>
  <Paragraphs>149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Verdana</vt:lpstr>
      <vt:lpstr>Bookman Old Style</vt:lpstr>
      <vt:lpstr>Cambria</vt:lpstr>
      <vt:lpstr>Times New Roman</vt:lpstr>
      <vt:lpstr>Microsoft YaHei</vt:lpstr>
      <vt:lpstr>Arial Unicode MS</vt:lpstr>
      <vt:lpstr>Comic Sans MS</vt:lpstr>
      <vt:lpstr>Bioinformatics</vt:lpstr>
      <vt:lpstr>Smart body posture recognition and Guiding system</vt:lpstr>
      <vt:lpstr>Content</vt:lpstr>
      <vt:lpstr>Problem Statement Number : PSCS86 </vt:lpstr>
      <vt:lpstr>Github Link</vt:lpstr>
      <vt:lpstr>Analysis of Problem Statement</vt:lpstr>
      <vt:lpstr>PowerPoint 演示文稿</vt:lpstr>
      <vt:lpstr>PowerPoint 演示文稿</vt:lpstr>
      <vt:lpstr>Analysis of Problem Statement (contd...)</vt:lpstr>
      <vt:lpstr>Timeline of the Project (Gantt Chart)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Mohan CV</cp:lastModifiedBy>
  <cp:revision>45</cp:revision>
  <dcterms:created xsi:type="dcterms:W3CDTF">2024-09-18T05:21:00Z</dcterms:created>
  <dcterms:modified xsi:type="dcterms:W3CDTF">2025-01-31T18:32:48Z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749F07439B1B45959851D094287DDADF_13</vt:lpwstr>
  </property>
  <property fmtid="{D5CDD505-2E9C-101B-9397-08002B2CF9AE}" pid="3" name="KSOProductBuildVer">
    <vt:lpwstr>1033-12.2.0.19805</vt:lpwstr>
  </property>
</Properties>
</file>